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F50D1-D521-4F0A-97D6-37AA888313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930D97-44FE-47A8-AC6F-8DE59B74044D}">
      <dgm:prSet/>
      <dgm:spPr/>
      <dgm:t>
        <a:bodyPr/>
        <a:lstStyle/>
        <a:p>
          <a:r>
            <a:rPr lang="tr-TR"/>
            <a:t>MÜZİK </a:t>
          </a:r>
          <a:endParaRPr lang="en-US"/>
        </a:p>
      </dgm:t>
    </dgm:pt>
    <dgm:pt modelId="{D632E4AF-D20E-4598-BA2D-3E92A95790DA}" type="parTrans" cxnId="{94375012-BE3E-48C3-83EE-2C983D6EE97F}">
      <dgm:prSet/>
      <dgm:spPr/>
      <dgm:t>
        <a:bodyPr/>
        <a:lstStyle/>
        <a:p>
          <a:endParaRPr lang="en-US"/>
        </a:p>
      </dgm:t>
    </dgm:pt>
    <dgm:pt modelId="{8A005BD9-EE45-4AFB-B4A5-95DECA2894B8}" type="sibTrans" cxnId="{94375012-BE3E-48C3-83EE-2C983D6EE97F}">
      <dgm:prSet/>
      <dgm:spPr/>
      <dgm:t>
        <a:bodyPr/>
        <a:lstStyle/>
        <a:p>
          <a:endParaRPr lang="en-US"/>
        </a:p>
      </dgm:t>
    </dgm:pt>
    <dgm:pt modelId="{A3D9559F-9FCF-4B39-90F7-8D1114929073}">
      <dgm:prSet/>
      <dgm:spPr/>
      <dgm:t>
        <a:bodyPr/>
        <a:lstStyle/>
        <a:p>
          <a:r>
            <a:rPr lang="tr-TR"/>
            <a:t>TÜRK HALK MÜZİĞİ</a:t>
          </a:r>
          <a:endParaRPr lang="en-US"/>
        </a:p>
      </dgm:t>
    </dgm:pt>
    <dgm:pt modelId="{E9350655-5911-4DE5-8ADB-E168B2DD97FD}" type="parTrans" cxnId="{8B1B23AB-B79B-4295-BBD6-58FFE0591103}">
      <dgm:prSet/>
      <dgm:spPr/>
      <dgm:t>
        <a:bodyPr/>
        <a:lstStyle/>
        <a:p>
          <a:endParaRPr lang="en-US"/>
        </a:p>
      </dgm:t>
    </dgm:pt>
    <dgm:pt modelId="{897D8C81-25CF-440B-AF37-1FD82B4F3C66}" type="sibTrans" cxnId="{8B1B23AB-B79B-4295-BBD6-58FFE0591103}">
      <dgm:prSet/>
      <dgm:spPr/>
      <dgm:t>
        <a:bodyPr/>
        <a:lstStyle/>
        <a:p>
          <a:endParaRPr lang="en-US"/>
        </a:p>
      </dgm:t>
    </dgm:pt>
    <dgm:pt modelId="{C79E37E7-6233-45A3-8D20-18671DC9134B}">
      <dgm:prSet/>
      <dgm:spPr/>
      <dgm:t>
        <a:bodyPr/>
        <a:lstStyle/>
        <a:p>
          <a:r>
            <a:rPr lang="tr-TR"/>
            <a:t>TÜRK SANAT MÜZİĞİ</a:t>
          </a:r>
          <a:endParaRPr lang="en-US"/>
        </a:p>
      </dgm:t>
    </dgm:pt>
    <dgm:pt modelId="{D4B3BEBB-3C99-4570-A24F-299EB6E65BF9}" type="parTrans" cxnId="{A48963E4-D98F-480B-A990-4E06ED061BAD}">
      <dgm:prSet/>
      <dgm:spPr/>
      <dgm:t>
        <a:bodyPr/>
        <a:lstStyle/>
        <a:p>
          <a:endParaRPr lang="en-US"/>
        </a:p>
      </dgm:t>
    </dgm:pt>
    <dgm:pt modelId="{11742091-A64F-48E0-AAA4-2836DE2B439A}" type="sibTrans" cxnId="{A48963E4-D98F-480B-A990-4E06ED061BAD}">
      <dgm:prSet/>
      <dgm:spPr/>
      <dgm:t>
        <a:bodyPr/>
        <a:lstStyle/>
        <a:p>
          <a:endParaRPr lang="en-US"/>
        </a:p>
      </dgm:t>
    </dgm:pt>
    <dgm:pt modelId="{232517A2-01C9-4002-A90C-D4D915451933}" type="pres">
      <dgm:prSet presAssocID="{7CCF50D1-D521-4F0A-97D6-37AA88831358}" presName="vert0" presStyleCnt="0">
        <dgm:presLayoutVars>
          <dgm:dir/>
          <dgm:animOne val="branch"/>
          <dgm:animLvl val="lvl"/>
        </dgm:presLayoutVars>
      </dgm:prSet>
      <dgm:spPr/>
    </dgm:pt>
    <dgm:pt modelId="{164060A7-5E54-40D8-8578-0C15C67115F8}" type="pres">
      <dgm:prSet presAssocID="{D8930D97-44FE-47A8-AC6F-8DE59B74044D}" presName="thickLine" presStyleLbl="alignNode1" presStyleIdx="0" presStyleCnt="3"/>
      <dgm:spPr/>
    </dgm:pt>
    <dgm:pt modelId="{0E4BE249-49A4-4B42-866B-0C0602B0C908}" type="pres">
      <dgm:prSet presAssocID="{D8930D97-44FE-47A8-AC6F-8DE59B74044D}" presName="horz1" presStyleCnt="0"/>
      <dgm:spPr/>
    </dgm:pt>
    <dgm:pt modelId="{53D784AE-A1A2-41A4-B5AD-DFA61FFBE196}" type="pres">
      <dgm:prSet presAssocID="{D8930D97-44FE-47A8-AC6F-8DE59B74044D}" presName="tx1" presStyleLbl="revTx" presStyleIdx="0" presStyleCnt="3"/>
      <dgm:spPr/>
    </dgm:pt>
    <dgm:pt modelId="{650C20C0-DB95-4FAE-BDE2-867B4E546976}" type="pres">
      <dgm:prSet presAssocID="{D8930D97-44FE-47A8-AC6F-8DE59B74044D}" presName="vert1" presStyleCnt="0"/>
      <dgm:spPr/>
    </dgm:pt>
    <dgm:pt modelId="{A4BE55F1-8CCA-4B00-93B4-1775A0E385A8}" type="pres">
      <dgm:prSet presAssocID="{A3D9559F-9FCF-4B39-90F7-8D1114929073}" presName="thickLine" presStyleLbl="alignNode1" presStyleIdx="1" presStyleCnt="3"/>
      <dgm:spPr/>
    </dgm:pt>
    <dgm:pt modelId="{3064B639-A670-409E-8D13-B030E80A0C37}" type="pres">
      <dgm:prSet presAssocID="{A3D9559F-9FCF-4B39-90F7-8D1114929073}" presName="horz1" presStyleCnt="0"/>
      <dgm:spPr/>
    </dgm:pt>
    <dgm:pt modelId="{88A3C62B-B262-4D2C-81D6-581251A40740}" type="pres">
      <dgm:prSet presAssocID="{A3D9559F-9FCF-4B39-90F7-8D1114929073}" presName="tx1" presStyleLbl="revTx" presStyleIdx="1" presStyleCnt="3"/>
      <dgm:spPr/>
    </dgm:pt>
    <dgm:pt modelId="{B59E5864-1720-4A60-960D-3F1218E18A42}" type="pres">
      <dgm:prSet presAssocID="{A3D9559F-9FCF-4B39-90F7-8D1114929073}" presName="vert1" presStyleCnt="0"/>
      <dgm:spPr/>
    </dgm:pt>
    <dgm:pt modelId="{26963969-F86C-4179-B907-68B8A96DB5D0}" type="pres">
      <dgm:prSet presAssocID="{C79E37E7-6233-45A3-8D20-18671DC9134B}" presName="thickLine" presStyleLbl="alignNode1" presStyleIdx="2" presStyleCnt="3"/>
      <dgm:spPr/>
    </dgm:pt>
    <dgm:pt modelId="{BA0BB7BC-8DE2-481D-86F9-4B096E7683F9}" type="pres">
      <dgm:prSet presAssocID="{C79E37E7-6233-45A3-8D20-18671DC9134B}" presName="horz1" presStyleCnt="0"/>
      <dgm:spPr/>
    </dgm:pt>
    <dgm:pt modelId="{D76D74AD-2DEF-47A2-8EF4-18FDB46C386A}" type="pres">
      <dgm:prSet presAssocID="{C79E37E7-6233-45A3-8D20-18671DC9134B}" presName="tx1" presStyleLbl="revTx" presStyleIdx="2" presStyleCnt="3"/>
      <dgm:spPr/>
    </dgm:pt>
    <dgm:pt modelId="{00F3CCF9-00A4-4706-91BA-F601267EF7A3}" type="pres">
      <dgm:prSet presAssocID="{C79E37E7-6233-45A3-8D20-18671DC9134B}" presName="vert1" presStyleCnt="0"/>
      <dgm:spPr/>
    </dgm:pt>
  </dgm:ptLst>
  <dgm:cxnLst>
    <dgm:cxn modelId="{94375012-BE3E-48C3-83EE-2C983D6EE97F}" srcId="{7CCF50D1-D521-4F0A-97D6-37AA88831358}" destId="{D8930D97-44FE-47A8-AC6F-8DE59B74044D}" srcOrd="0" destOrd="0" parTransId="{D632E4AF-D20E-4598-BA2D-3E92A95790DA}" sibTransId="{8A005BD9-EE45-4AFB-B4A5-95DECA2894B8}"/>
    <dgm:cxn modelId="{3A950A19-56AE-4C4E-AB66-995957757CE3}" type="presOf" srcId="{A3D9559F-9FCF-4B39-90F7-8D1114929073}" destId="{88A3C62B-B262-4D2C-81D6-581251A40740}" srcOrd="0" destOrd="0" presId="urn:microsoft.com/office/officeart/2008/layout/LinedList"/>
    <dgm:cxn modelId="{2463D440-5855-45B9-A5D9-D05080205B6A}" type="presOf" srcId="{D8930D97-44FE-47A8-AC6F-8DE59B74044D}" destId="{53D784AE-A1A2-41A4-B5AD-DFA61FFBE196}" srcOrd="0" destOrd="0" presId="urn:microsoft.com/office/officeart/2008/layout/LinedList"/>
    <dgm:cxn modelId="{80606B7A-6141-44B0-A284-0FF16D33E289}" type="presOf" srcId="{C79E37E7-6233-45A3-8D20-18671DC9134B}" destId="{D76D74AD-2DEF-47A2-8EF4-18FDB46C386A}" srcOrd="0" destOrd="0" presId="urn:microsoft.com/office/officeart/2008/layout/LinedList"/>
    <dgm:cxn modelId="{8B1B23AB-B79B-4295-BBD6-58FFE0591103}" srcId="{7CCF50D1-D521-4F0A-97D6-37AA88831358}" destId="{A3D9559F-9FCF-4B39-90F7-8D1114929073}" srcOrd="1" destOrd="0" parTransId="{E9350655-5911-4DE5-8ADB-E168B2DD97FD}" sibTransId="{897D8C81-25CF-440B-AF37-1FD82B4F3C66}"/>
    <dgm:cxn modelId="{A48963E4-D98F-480B-A990-4E06ED061BAD}" srcId="{7CCF50D1-D521-4F0A-97D6-37AA88831358}" destId="{C79E37E7-6233-45A3-8D20-18671DC9134B}" srcOrd="2" destOrd="0" parTransId="{D4B3BEBB-3C99-4570-A24F-299EB6E65BF9}" sibTransId="{11742091-A64F-48E0-AAA4-2836DE2B439A}"/>
    <dgm:cxn modelId="{BED856ED-1551-451B-A042-9D3B3829FC59}" type="presOf" srcId="{7CCF50D1-D521-4F0A-97D6-37AA88831358}" destId="{232517A2-01C9-4002-A90C-D4D915451933}" srcOrd="0" destOrd="0" presId="urn:microsoft.com/office/officeart/2008/layout/LinedList"/>
    <dgm:cxn modelId="{B4FD1D7E-1C99-4AC8-A78A-174DD82E929B}" type="presParOf" srcId="{232517A2-01C9-4002-A90C-D4D915451933}" destId="{164060A7-5E54-40D8-8578-0C15C67115F8}" srcOrd="0" destOrd="0" presId="urn:microsoft.com/office/officeart/2008/layout/LinedList"/>
    <dgm:cxn modelId="{EFFD29B2-F6F8-4EDB-B809-99F84669DA05}" type="presParOf" srcId="{232517A2-01C9-4002-A90C-D4D915451933}" destId="{0E4BE249-49A4-4B42-866B-0C0602B0C908}" srcOrd="1" destOrd="0" presId="urn:microsoft.com/office/officeart/2008/layout/LinedList"/>
    <dgm:cxn modelId="{24DE4231-7CB8-410B-93B7-CBC4E6FB9904}" type="presParOf" srcId="{0E4BE249-49A4-4B42-866B-0C0602B0C908}" destId="{53D784AE-A1A2-41A4-B5AD-DFA61FFBE196}" srcOrd="0" destOrd="0" presId="urn:microsoft.com/office/officeart/2008/layout/LinedList"/>
    <dgm:cxn modelId="{22833272-3183-4BBD-B2A0-E31D13413670}" type="presParOf" srcId="{0E4BE249-49A4-4B42-866B-0C0602B0C908}" destId="{650C20C0-DB95-4FAE-BDE2-867B4E546976}" srcOrd="1" destOrd="0" presId="urn:microsoft.com/office/officeart/2008/layout/LinedList"/>
    <dgm:cxn modelId="{E0065CA8-E42E-414D-9C26-1E0096214C43}" type="presParOf" srcId="{232517A2-01C9-4002-A90C-D4D915451933}" destId="{A4BE55F1-8CCA-4B00-93B4-1775A0E385A8}" srcOrd="2" destOrd="0" presId="urn:microsoft.com/office/officeart/2008/layout/LinedList"/>
    <dgm:cxn modelId="{8F88C078-90F9-49E5-AF8C-0DA97FC6D632}" type="presParOf" srcId="{232517A2-01C9-4002-A90C-D4D915451933}" destId="{3064B639-A670-409E-8D13-B030E80A0C37}" srcOrd="3" destOrd="0" presId="urn:microsoft.com/office/officeart/2008/layout/LinedList"/>
    <dgm:cxn modelId="{FC847058-B71F-483B-879C-583937B937B1}" type="presParOf" srcId="{3064B639-A670-409E-8D13-B030E80A0C37}" destId="{88A3C62B-B262-4D2C-81D6-581251A40740}" srcOrd="0" destOrd="0" presId="urn:microsoft.com/office/officeart/2008/layout/LinedList"/>
    <dgm:cxn modelId="{239ACB52-67E5-4778-8025-5E0952C26CB2}" type="presParOf" srcId="{3064B639-A670-409E-8D13-B030E80A0C37}" destId="{B59E5864-1720-4A60-960D-3F1218E18A42}" srcOrd="1" destOrd="0" presId="urn:microsoft.com/office/officeart/2008/layout/LinedList"/>
    <dgm:cxn modelId="{07929645-D039-4798-AEF2-9627D4BA602B}" type="presParOf" srcId="{232517A2-01C9-4002-A90C-D4D915451933}" destId="{26963969-F86C-4179-B907-68B8A96DB5D0}" srcOrd="4" destOrd="0" presId="urn:microsoft.com/office/officeart/2008/layout/LinedList"/>
    <dgm:cxn modelId="{9DE952AF-3FD8-4094-994A-F5875151D7E8}" type="presParOf" srcId="{232517A2-01C9-4002-A90C-D4D915451933}" destId="{BA0BB7BC-8DE2-481D-86F9-4B096E7683F9}" srcOrd="5" destOrd="0" presId="urn:microsoft.com/office/officeart/2008/layout/LinedList"/>
    <dgm:cxn modelId="{A4DFC971-B369-4182-B743-030FC9C979A6}" type="presParOf" srcId="{BA0BB7BC-8DE2-481D-86F9-4B096E7683F9}" destId="{D76D74AD-2DEF-47A2-8EF4-18FDB46C386A}" srcOrd="0" destOrd="0" presId="urn:microsoft.com/office/officeart/2008/layout/LinedList"/>
    <dgm:cxn modelId="{56D701E0-D3DF-4B3F-B436-35CD65114C90}" type="presParOf" srcId="{BA0BB7BC-8DE2-481D-86F9-4B096E7683F9}" destId="{00F3CCF9-00A4-4706-91BA-F601267EF7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4C9A8-9000-45F0-9606-E73D05E0A40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AB5BC4-79C9-4EFF-9906-057BEE73292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Müzik: 110</a:t>
          </a:r>
          <a:endParaRPr lang="en-US" dirty="0"/>
        </a:p>
      </dgm:t>
    </dgm:pt>
    <dgm:pt modelId="{9EEE6C73-5342-44F9-9FF7-7FA320A117FB}" type="parTrans" cxnId="{1C1330DC-AA78-43D1-856A-A675DF536CDC}">
      <dgm:prSet/>
      <dgm:spPr/>
      <dgm:t>
        <a:bodyPr/>
        <a:lstStyle/>
        <a:p>
          <a:endParaRPr lang="en-US"/>
        </a:p>
      </dgm:t>
    </dgm:pt>
    <dgm:pt modelId="{DEC8FB69-CF96-429A-AED6-4DA24D5FBCC9}" type="sibTrans" cxnId="{1C1330DC-AA78-43D1-856A-A675DF536C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399547-7F22-4750-B5D3-C1F5F370B06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Türk Halk Müziği: 59</a:t>
          </a:r>
          <a:endParaRPr lang="en-US" dirty="0"/>
        </a:p>
      </dgm:t>
    </dgm:pt>
    <dgm:pt modelId="{116F56F1-0292-4950-8BB6-5E366C09D5EF}" type="parTrans" cxnId="{E81A7AEF-9993-48C7-B730-64A0C1BC5BF2}">
      <dgm:prSet/>
      <dgm:spPr/>
      <dgm:t>
        <a:bodyPr/>
        <a:lstStyle/>
        <a:p>
          <a:endParaRPr lang="en-US"/>
        </a:p>
      </dgm:t>
    </dgm:pt>
    <dgm:pt modelId="{07F2A3C3-0D84-4B9E-A6B1-D8B27B1FD6C3}" type="sibTrans" cxnId="{E81A7AEF-9993-48C7-B730-64A0C1BC5B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8C069E-6295-4677-9945-1053E85EE51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Türk Sanat Müziği: 32</a:t>
          </a:r>
          <a:endParaRPr lang="en-US" dirty="0"/>
        </a:p>
      </dgm:t>
    </dgm:pt>
    <dgm:pt modelId="{A00749DD-0A80-4769-BD52-36373893F511}" type="parTrans" cxnId="{6D5B0A4F-DD4F-463C-8F80-E2368035413D}">
      <dgm:prSet/>
      <dgm:spPr/>
      <dgm:t>
        <a:bodyPr/>
        <a:lstStyle/>
        <a:p>
          <a:endParaRPr lang="en-US"/>
        </a:p>
      </dgm:t>
    </dgm:pt>
    <dgm:pt modelId="{4575775E-1341-4B4D-984C-7B812A4D7147}" type="sibTrans" cxnId="{6D5B0A4F-DD4F-463C-8F80-E2368035413D}">
      <dgm:prSet/>
      <dgm:spPr/>
      <dgm:t>
        <a:bodyPr/>
        <a:lstStyle/>
        <a:p>
          <a:endParaRPr lang="en-US"/>
        </a:p>
      </dgm:t>
    </dgm:pt>
    <dgm:pt modelId="{E4A562E9-8FA5-425C-A9A3-8D3F83858FE6}" type="pres">
      <dgm:prSet presAssocID="{4AB4C9A8-9000-45F0-9606-E73D05E0A403}" presName="root" presStyleCnt="0">
        <dgm:presLayoutVars>
          <dgm:dir/>
          <dgm:resizeHandles val="exact"/>
        </dgm:presLayoutVars>
      </dgm:prSet>
      <dgm:spPr/>
    </dgm:pt>
    <dgm:pt modelId="{210E42D2-B50B-42C7-8B92-46C305A3E892}" type="pres">
      <dgm:prSet presAssocID="{4AB4C9A8-9000-45F0-9606-E73D05E0A403}" presName="container" presStyleCnt="0">
        <dgm:presLayoutVars>
          <dgm:dir/>
          <dgm:resizeHandles val="exact"/>
        </dgm:presLayoutVars>
      </dgm:prSet>
      <dgm:spPr/>
    </dgm:pt>
    <dgm:pt modelId="{4A852C02-EAE8-4EA0-8ADA-15DD86733F88}" type="pres">
      <dgm:prSet presAssocID="{9AAB5BC4-79C9-4EFF-9906-057BEE732926}" presName="compNode" presStyleCnt="0"/>
      <dgm:spPr/>
    </dgm:pt>
    <dgm:pt modelId="{84AB13A9-E99B-44A4-8803-540149164227}" type="pres">
      <dgm:prSet presAssocID="{9AAB5BC4-79C9-4EFF-9906-057BEE732926}" presName="iconBgRect" presStyleLbl="bgShp" presStyleIdx="0" presStyleCnt="3"/>
      <dgm:spPr>
        <a:noFill/>
      </dgm:spPr>
    </dgm:pt>
    <dgm:pt modelId="{F3AF1262-6C54-40C4-82F3-DB2DB3DB6D9E}" type="pres">
      <dgm:prSet presAssocID="{9AAB5BC4-79C9-4EFF-9906-057BEE7329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4633CEB8-C2BB-431E-9797-512DF3098945}" type="pres">
      <dgm:prSet presAssocID="{9AAB5BC4-79C9-4EFF-9906-057BEE732926}" presName="spaceRect" presStyleCnt="0"/>
      <dgm:spPr/>
    </dgm:pt>
    <dgm:pt modelId="{95573892-1369-4B0B-AAA6-2DDF9B3DFA9A}" type="pres">
      <dgm:prSet presAssocID="{9AAB5BC4-79C9-4EFF-9906-057BEE732926}" presName="textRect" presStyleLbl="revTx" presStyleIdx="0" presStyleCnt="3">
        <dgm:presLayoutVars>
          <dgm:chMax val="1"/>
          <dgm:chPref val="1"/>
        </dgm:presLayoutVars>
      </dgm:prSet>
      <dgm:spPr/>
    </dgm:pt>
    <dgm:pt modelId="{C1C7DBE3-85BF-4F06-8531-620E5E9CFD5E}" type="pres">
      <dgm:prSet presAssocID="{DEC8FB69-CF96-429A-AED6-4DA24D5FBCC9}" presName="sibTrans" presStyleLbl="sibTrans2D1" presStyleIdx="0" presStyleCnt="0"/>
      <dgm:spPr/>
    </dgm:pt>
    <dgm:pt modelId="{FD4EEE37-54FE-4F91-BD15-3E12D0CF4868}" type="pres">
      <dgm:prSet presAssocID="{E1399547-7F22-4750-B5D3-C1F5F370B063}" presName="compNode" presStyleCnt="0"/>
      <dgm:spPr/>
    </dgm:pt>
    <dgm:pt modelId="{38BFE3FB-E56A-47FA-B9CA-6A6343AE0CEB}" type="pres">
      <dgm:prSet presAssocID="{E1399547-7F22-4750-B5D3-C1F5F370B063}" presName="iconBgRect" presStyleLbl="bgShp" presStyleIdx="1" presStyleCnt="3"/>
      <dgm:spPr>
        <a:noFill/>
      </dgm:spPr>
    </dgm:pt>
    <dgm:pt modelId="{D511FD13-510B-4132-A498-C0AD4AE076C1}" type="pres">
      <dgm:prSet presAssocID="{E1399547-7F22-4750-B5D3-C1F5F370B0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üzik notaları ana hat"/>
        </a:ext>
      </dgm:extLst>
    </dgm:pt>
    <dgm:pt modelId="{B807F253-C9F1-44CB-B0A4-36385FE1E05B}" type="pres">
      <dgm:prSet presAssocID="{E1399547-7F22-4750-B5D3-C1F5F370B063}" presName="spaceRect" presStyleCnt="0"/>
      <dgm:spPr/>
    </dgm:pt>
    <dgm:pt modelId="{632B364E-5871-4827-BF9B-AAE6F80B1E83}" type="pres">
      <dgm:prSet presAssocID="{E1399547-7F22-4750-B5D3-C1F5F370B063}" presName="textRect" presStyleLbl="revTx" presStyleIdx="1" presStyleCnt="3">
        <dgm:presLayoutVars>
          <dgm:chMax val="1"/>
          <dgm:chPref val="1"/>
        </dgm:presLayoutVars>
      </dgm:prSet>
      <dgm:spPr/>
    </dgm:pt>
    <dgm:pt modelId="{63DF58C7-C740-4940-BB7E-7861078F0ED4}" type="pres">
      <dgm:prSet presAssocID="{07F2A3C3-0D84-4B9E-A6B1-D8B27B1FD6C3}" presName="sibTrans" presStyleLbl="sibTrans2D1" presStyleIdx="0" presStyleCnt="0"/>
      <dgm:spPr/>
    </dgm:pt>
    <dgm:pt modelId="{77C43F35-1EAE-4119-BB8B-1226EAD86B6F}" type="pres">
      <dgm:prSet presAssocID="{D48C069E-6295-4677-9945-1053E85EE51A}" presName="compNode" presStyleCnt="0"/>
      <dgm:spPr/>
    </dgm:pt>
    <dgm:pt modelId="{6A27588C-8D02-4D42-B27B-21F52664F292}" type="pres">
      <dgm:prSet presAssocID="{D48C069E-6295-4677-9945-1053E85EE51A}" presName="iconBgRect" presStyleLbl="bgShp" presStyleIdx="2" presStyleCnt="3"/>
      <dgm:spPr>
        <a:noFill/>
      </dgm:spPr>
    </dgm:pt>
    <dgm:pt modelId="{91A05B8D-5BD9-4827-9804-78813A50CF01}" type="pres">
      <dgm:prSet presAssocID="{D48C069E-6295-4677-9945-1053E85EE51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ço düz dolguyla"/>
        </a:ext>
      </dgm:extLst>
    </dgm:pt>
    <dgm:pt modelId="{BC36A6AE-38ED-4C2F-BB3F-144197E23CC0}" type="pres">
      <dgm:prSet presAssocID="{D48C069E-6295-4677-9945-1053E85EE51A}" presName="spaceRect" presStyleCnt="0"/>
      <dgm:spPr/>
    </dgm:pt>
    <dgm:pt modelId="{FD625E51-7BD4-4957-8653-D3011FB23944}" type="pres">
      <dgm:prSet presAssocID="{D48C069E-6295-4677-9945-1053E85EE51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BFA717-296F-49AF-9AF3-25F0A6CD4464}" type="presOf" srcId="{E1399547-7F22-4750-B5D3-C1F5F370B063}" destId="{632B364E-5871-4827-BF9B-AAE6F80B1E83}" srcOrd="0" destOrd="0" presId="urn:microsoft.com/office/officeart/2018/2/layout/IconCircleList"/>
    <dgm:cxn modelId="{90EBCF64-CD55-4A14-89E1-15ED4A01B74A}" type="presOf" srcId="{DEC8FB69-CF96-429A-AED6-4DA24D5FBCC9}" destId="{C1C7DBE3-85BF-4F06-8531-620E5E9CFD5E}" srcOrd="0" destOrd="0" presId="urn:microsoft.com/office/officeart/2018/2/layout/IconCircleList"/>
    <dgm:cxn modelId="{BAC1EE48-2764-46D0-B9C9-0CDA341871A3}" type="presOf" srcId="{9AAB5BC4-79C9-4EFF-9906-057BEE732926}" destId="{95573892-1369-4B0B-AAA6-2DDF9B3DFA9A}" srcOrd="0" destOrd="0" presId="urn:microsoft.com/office/officeart/2018/2/layout/IconCircleList"/>
    <dgm:cxn modelId="{6D5B0A4F-DD4F-463C-8F80-E2368035413D}" srcId="{4AB4C9A8-9000-45F0-9606-E73D05E0A403}" destId="{D48C069E-6295-4677-9945-1053E85EE51A}" srcOrd="2" destOrd="0" parTransId="{A00749DD-0A80-4769-BD52-36373893F511}" sibTransId="{4575775E-1341-4B4D-984C-7B812A4D7147}"/>
    <dgm:cxn modelId="{C19826CB-FE2E-43BA-86D2-37413F252B20}" type="presOf" srcId="{D48C069E-6295-4677-9945-1053E85EE51A}" destId="{FD625E51-7BD4-4957-8653-D3011FB23944}" srcOrd="0" destOrd="0" presId="urn:microsoft.com/office/officeart/2018/2/layout/IconCircleList"/>
    <dgm:cxn modelId="{1CBF2FCE-136B-4DFE-BA6A-F7B04535E95C}" type="presOf" srcId="{4AB4C9A8-9000-45F0-9606-E73D05E0A403}" destId="{E4A562E9-8FA5-425C-A9A3-8D3F83858FE6}" srcOrd="0" destOrd="0" presId="urn:microsoft.com/office/officeart/2018/2/layout/IconCircleList"/>
    <dgm:cxn modelId="{1C1330DC-AA78-43D1-856A-A675DF536CDC}" srcId="{4AB4C9A8-9000-45F0-9606-E73D05E0A403}" destId="{9AAB5BC4-79C9-4EFF-9906-057BEE732926}" srcOrd="0" destOrd="0" parTransId="{9EEE6C73-5342-44F9-9FF7-7FA320A117FB}" sibTransId="{DEC8FB69-CF96-429A-AED6-4DA24D5FBCC9}"/>
    <dgm:cxn modelId="{2C05E7DF-28F3-47AF-BB73-689977C00805}" type="presOf" srcId="{07F2A3C3-0D84-4B9E-A6B1-D8B27B1FD6C3}" destId="{63DF58C7-C740-4940-BB7E-7861078F0ED4}" srcOrd="0" destOrd="0" presId="urn:microsoft.com/office/officeart/2018/2/layout/IconCircleList"/>
    <dgm:cxn modelId="{E81A7AEF-9993-48C7-B730-64A0C1BC5BF2}" srcId="{4AB4C9A8-9000-45F0-9606-E73D05E0A403}" destId="{E1399547-7F22-4750-B5D3-C1F5F370B063}" srcOrd="1" destOrd="0" parTransId="{116F56F1-0292-4950-8BB6-5E366C09D5EF}" sibTransId="{07F2A3C3-0D84-4B9E-A6B1-D8B27B1FD6C3}"/>
    <dgm:cxn modelId="{849BF40D-F8EB-4FEF-B15A-DC0798661DCE}" type="presParOf" srcId="{E4A562E9-8FA5-425C-A9A3-8D3F83858FE6}" destId="{210E42D2-B50B-42C7-8B92-46C305A3E892}" srcOrd="0" destOrd="0" presId="urn:microsoft.com/office/officeart/2018/2/layout/IconCircleList"/>
    <dgm:cxn modelId="{6AB17179-2460-4B7E-8C4E-E41A54A74CE7}" type="presParOf" srcId="{210E42D2-B50B-42C7-8B92-46C305A3E892}" destId="{4A852C02-EAE8-4EA0-8ADA-15DD86733F88}" srcOrd="0" destOrd="0" presId="urn:microsoft.com/office/officeart/2018/2/layout/IconCircleList"/>
    <dgm:cxn modelId="{7D71ACEE-2825-4B74-9E22-947164A9BCDD}" type="presParOf" srcId="{4A852C02-EAE8-4EA0-8ADA-15DD86733F88}" destId="{84AB13A9-E99B-44A4-8803-540149164227}" srcOrd="0" destOrd="0" presId="urn:microsoft.com/office/officeart/2018/2/layout/IconCircleList"/>
    <dgm:cxn modelId="{919D6673-4B2F-4B30-A12E-E69A3CB03F12}" type="presParOf" srcId="{4A852C02-EAE8-4EA0-8ADA-15DD86733F88}" destId="{F3AF1262-6C54-40C4-82F3-DB2DB3DB6D9E}" srcOrd="1" destOrd="0" presId="urn:microsoft.com/office/officeart/2018/2/layout/IconCircleList"/>
    <dgm:cxn modelId="{BCA0DDF9-D7E1-418D-8B86-8FB2E50CF043}" type="presParOf" srcId="{4A852C02-EAE8-4EA0-8ADA-15DD86733F88}" destId="{4633CEB8-C2BB-431E-9797-512DF3098945}" srcOrd="2" destOrd="0" presId="urn:microsoft.com/office/officeart/2018/2/layout/IconCircleList"/>
    <dgm:cxn modelId="{7B38F024-38CE-4457-BC93-311FC85EFA47}" type="presParOf" srcId="{4A852C02-EAE8-4EA0-8ADA-15DD86733F88}" destId="{95573892-1369-4B0B-AAA6-2DDF9B3DFA9A}" srcOrd="3" destOrd="0" presId="urn:microsoft.com/office/officeart/2018/2/layout/IconCircleList"/>
    <dgm:cxn modelId="{56A1E7E9-166E-443D-8474-3186F4CB1645}" type="presParOf" srcId="{210E42D2-B50B-42C7-8B92-46C305A3E892}" destId="{C1C7DBE3-85BF-4F06-8531-620E5E9CFD5E}" srcOrd="1" destOrd="0" presId="urn:microsoft.com/office/officeart/2018/2/layout/IconCircleList"/>
    <dgm:cxn modelId="{1330C723-E4F6-45EF-82F1-D2272E9BA256}" type="presParOf" srcId="{210E42D2-B50B-42C7-8B92-46C305A3E892}" destId="{FD4EEE37-54FE-4F91-BD15-3E12D0CF4868}" srcOrd="2" destOrd="0" presId="urn:microsoft.com/office/officeart/2018/2/layout/IconCircleList"/>
    <dgm:cxn modelId="{3422BB15-4EC5-4419-B671-2AA94899510E}" type="presParOf" srcId="{FD4EEE37-54FE-4F91-BD15-3E12D0CF4868}" destId="{38BFE3FB-E56A-47FA-B9CA-6A6343AE0CEB}" srcOrd="0" destOrd="0" presId="urn:microsoft.com/office/officeart/2018/2/layout/IconCircleList"/>
    <dgm:cxn modelId="{CDE80169-2141-463F-8C97-091C5C0FB508}" type="presParOf" srcId="{FD4EEE37-54FE-4F91-BD15-3E12D0CF4868}" destId="{D511FD13-510B-4132-A498-C0AD4AE076C1}" srcOrd="1" destOrd="0" presId="urn:microsoft.com/office/officeart/2018/2/layout/IconCircleList"/>
    <dgm:cxn modelId="{C7103D71-73C4-4281-9CA1-C234D416E633}" type="presParOf" srcId="{FD4EEE37-54FE-4F91-BD15-3E12D0CF4868}" destId="{B807F253-C9F1-44CB-B0A4-36385FE1E05B}" srcOrd="2" destOrd="0" presId="urn:microsoft.com/office/officeart/2018/2/layout/IconCircleList"/>
    <dgm:cxn modelId="{4F133E49-A2D2-46AC-B796-18E5800F2491}" type="presParOf" srcId="{FD4EEE37-54FE-4F91-BD15-3E12D0CF4868}" destId="{632B364E-5871-4827-BF9B-AAE6F80B1E83}" srcOrd="3" destOrd="0" presId="urn:microsoft.com/office/officeart/2018/2/layout/IconCircleList"/>
    <dgm:cxn modelId="{9AB2ADF6-4A3F-458B-9D2A-0EF25B7B3BE0}" type="presParOf" srcId="{210E42D2-B50B-42C7-8B92-46C305A3E892}" destId="{63DF58C7-C740-4940-BB7E-7861078F0ED4}" srcOrd="3" destOrd="0" presId="urn:microsoft.com/office/officeart/2018/2/layout/IconCircleList"/>
    <dgm:cxn modelId="{3EAB6978-3881-467A-9976-39CE038446E1}" type="presParOf" srcId="{210E42D2-B50B-42C7-8B92-46C305A3E892}" destId="{77C43F35-1EAE-4119-BB8B-1226EAD86B6F}" srcOrd="4" destOrd="0" presId="urn:microsoft.com/office/officeart/2018/2/layout/IconCircleList"/>
    <dgm:cxn modelId="{1E610858-EF7F-4BB7-AAB9-7A7BA22F8AFF}" type="presParOf" srcId="{77C43F35-1EAE-4119-BB8B-1226EAD86B6F}" destId="{6A27588C-8D02-4D42-B27B-21F52664F292}" srcOrd="0" destOrd="0" presId="urn:microsoft.com/office/officeart/2018/2/layout/IconCircleList"/>
    <dgm:cxn modelId="{42B60A8A-0333-4A4A-A17A-CC45226BB642}" type="presParOf" srcId="{77C43F35-1EAE-4119-BB8B-1226EAD86B6F}" destId="{91A05B8D-5BD9-4827-9804-78813A50CF01}" srcOrd="1" destOrd="0" presId="urn:microsoft.com/office/officeart/2018/2/layout/IconCircleList"/>
    <dgm:cxn modelId="{1500FD99-52F0-4D08-879C-3CC6AF88D6FA}" type="presParOf" srcId="{77C43F35-1EAE-4119-BB8B-1226EAD86B6F}" destId="{BC36A6AE-38ED-4C2F-BB3F-144197E23CC0}" srcOrd="2" destOrd="0" presId="urn:microsoft.com/office/officeart/2018/2/layout/IconCircleList"/>
    <dgm:cxn modelId="{717C9C72-E46E-408A-A7FF-3500B2E7E408}" type="presParOf" srcId="{77C43F35-1EAE-4119-BB8B-1226EAD86B6F}" destId="{FD625E51-7BD4-4957-8653-D3011FB2394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0D975-7852-4E8E-AD85-5A20DFDC7C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C1FAAC-7D94-42BF-9AC9-B0266E40FF3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Makale; 4   </a:t>
          </a:r>
          <a:endParaRPr lang="en-US" dirty="0"/>
        </a:p>
      </dgm:t>
    </dgm:pt>
    <dgm:pt modelId="{680C8B16-056D-447D-A336-E46C33DB3339}" type="parTrans" cxnId="{7CA90D76-1FD2-4856-9348-4D247A149A1B}">
      <dgm:prSet/>
      <dgm:spPr/>
      <dgm:t>
        <a:bodyPr/>
        <a:lstStyle/>
        <a:p>
          <a:endParaRPr lang="en-US"/>
        </a:p>
      </dgm:t>
    </dgm:pt>
    <dgm:pt modelId="{E956BA0E-5A91-4CD0-B301-5E0E37C9A8D5}" type="sibTrans" cxnId="{7CA90D76-1FD2-4856-9348-4D247A149A1B}">
      <dgm:prSet/>
      <dgm:spPr/>
      <dgm:t>
        <a:bodyPr/>
        <a:lstStyle/>
        <a:p>
          <a:endParaRPr lang="en-US"/>
        </a:p>
      </dgm:t>
    </dgm:pt>
    <dgm:pt modelId="{E03371C4-F03B-455A-961D-6C631524116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Bildiri; 5</a:t>
          </a:r>
          <a:endParaRPr lang="en-US"/>
        </a:p>
      </dgm:t>
    </dgm:pt>
    <dgm:pt modelId="{21EF25F0-2AC1-4DC3-A9BF-D1C51DA8106A}" type="parTrans" cxnId="{64553CB1-4CEC-4A74-AC3C-B8C13A6D1C41}">
      <dgm:prSet/>
      <dgm:spPr/>
      <dgm:t>
        <a:bodyPr/>
        <a:lstStyle/>
        <a:p>
          <a:endParaRPr lang="en-US"/>
        </a:p>
      </dgm:t>
    </dgm:pt>
    <dgm:pt modelId="{D546AAA0-892B-441A-B5FB-194CE8069AC9}" type="sibTrans" cxnId="{64553CB1-4CEC-4A74-AC3C-B8C13A6D1C41}">
      <dgm:prSet/>
      <dgm:spPr/>
      <dgm:t>
        <a:bodyPr/>
        <a:lstStyle/>
        <a:p>
          <a:endParaRPr lang="en-US"/>
        </a:p>
      </dgm:t>
    </dgm:pt>
    <dgm:pt modelId="{0D5868C4-C221-4A39-A8A0-B3048EE77E9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Kitap; 1</a:t>
          </a:r>
          <a:endParaRPr lang="en-US"/>
        </a:p>
      </dgm:t>
    </dgm:pt>
    <dgm:pt modelId="{5301B2B0-3FC9-485A-9001-7BA04CC74859}" type="parTrans" cxnId="{A5BE382F-AA55-4B86-B186-43AD9E909E9A}">
      <dgm:prSet/>
      <dgm:spPr/>
      <dgm:t>
        <a:bodyPr/>
        <a:lstStyle/>
        <a:p>
          <a:endParaRPr lang="en-US"/>
        </a:p>
      </dgm:t>
    </dgm:pt>
    <dgm:pt modelId="{9B28BE37-1022-4391-AD52-D8CCFCD8FE72}" type="sibTrans" cxnId="{A5BE382F-AA55-4B86-B186-43AD9E909E9A}">
      <dgm:prSet/>
      <dgm:spPr/>
      <dgm:t>
        <a:bodyPr/>
        <a:lstStyle/>
        <a:p>
          <a:endParaRPr lang="en-US"/>
        </a:p>
      </dgm:t>
    </dgm:pt>
    <dgm:pt modelId="{E2FA692C-1073-4683-BEA5-667C061E777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Kitap Bölümü; 1</a:t>
          </a:r>
          <a:endParaRPr lang="en-US"/>
        </a:p>
      </dgm:t>
    </dgm:pt>
    <dgm:pt modelId="{5CC8FA77-BA57-49A3-8023-CB46D200A050}" type="parTrans" cxnId="{830DA408-2D77-468A-A562-4336CD431717}">
      <dgm:prSet/>
      <dgm:spPr/>
      <dgm:t>
        <a:bodyPr/>
        <a:lstStyle/>
        <a:p>
          <a:endParaRPr lang="en-US"/>
        </a:p>
      </dgm:t>
    </dgm:pt>
    <dgm:pt modelId="{CA773E2E-2482-451D-ADDE-AAB914B13CAA}" type="sibTrans" cxnId="{830DA408-2D77-468A-A562-4336CD431717}">
      <dgm:prSet/>
      <dgm:spPr/>
      <dgm:t>
        <a:bodyPr/>
        <a:lstStyle/>
        <a:p>
          <a:endParaRPr lang="en-US"/>
        </a:p>
      </dgm:t>
    </dgm:pt>
    <dgm:pt modelId="{B3A64A89-852D-46EC-B138-3651BA6429D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Proje; 1</a:t>
          </a:r>
          <a:endParaRPr lang="en-US"/>
        </a:p>
      </dgm:t>
    </dgm:pt>
    <dgm:pt modelId="{26395093-7923-4314-9746-4D27C0E61669}" type="parTrans" cxnId="{4A9C8406-8492-4CA0-B581-7F6443051204}">
      <dgm:prSet/>
      <dgm:spPr/>
      <dgm:t>
        <a:bodyPr/>
        <a:lstStyle/>
        <a:p>
          <a:endParaRPr lang="en-US"/>
        </a:p>
      </dgm:t>
    </dgm:pt>
    <dgm:pt modelId="{A771DF47-2A1A-4ED2-BDDF-B404427FBE02}" type="sibTrans" cxnId="{4A9C8406-8492-4CA0-B581-7F6443051204}">
      <dgm:prSet/>
      <dgm:spPr/>
      <dgm:t>
        <a:bodyPr/>
        <a:lstStyle/>
        <a:p>
          <a:endParaRPr lang="en-US"/>
        </a:p>
      </dgm:t>
    </dgm:pt>
    <dgm:pt modelId="{80592804-F73A-451C-BE4D-512845CAB54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Çalıştay; 6</a:t>
          </a:r>
        </a:p>
      </dgm:t>
    </dgm:pt>
    <dgm:pt modelId="{37B451BF-A867-4748-B31D-CBF4D3D0AD7C}" type="parTrans" cxnId="{D68A6E5B-2D0D-4E18-A875-C4F8D3829E55}">
      <dgm:prSet/>
      <dgm:spPr/>
      <dgm:t>
        <a:bodyPr/>
        <a:lstStyle/>
        <a:p>
          <a:endParaRPr lang="tr-TR"/>
        </a:p>
      </dgm:t>
    </dgm:pt>
    <dgm:pt modelId="{BADF9B57-3E79-41F7-8BA3-CB9673BF1570}" type="sibTrans" cxnId="{D68A6E5B-2D0D-4E18-A875-C4F8D3829E55}">
      <dgm:prSet/>
      <dgm:spPr/>
      <dgm:t>
        <a:bodyPr/>
        <a:lstStyle/>
        <a:p>
          <a:endParaRPr lang="tr-TR"/>
        </a:p>
      </dgm:t>
    </dgm:pt>
    <dgm:pt modelId="{D0B2572A-B7F7-44E3-8435-314D98BDFC88}" type="pres">
      <dgm:prSet presAssocID="{2790D975-7852-4E8E-AD85-5A20DFDC7CF8}" presName="root" presStyleCnt="0">
        <dgm:presLayoutVars>
          <dgm:dir/>
          <dgm:resizeHandles val="exact"/>
        </dgm:presLayoutVars>
      </dgm:prSet>
      <dgm:spPr/>
    </dgm:pt>
    <dgm:pt modelId="{CDECFEE5-5E26-471F-BF98-259007D49836}" type="pres">
      <dgm:prSet presAssocID="{36C1FAAC-7D94-42BF-9AC9-B0266E40FF36}" presName="compNode" presStyleCnt="0"/>
      <dgm:spPr/>
    </dgm:pt>
    <dgm:pt modelId="{0BB63E4F-4FB7-49D2-BB87-8BF01BD43330}" type="pres">
      <dgm:prSet presAssocID="{36C1FAAC-7D94-42BF-9AC9-B0266E40FF36}" presName="bgRect" presStyleLbl="bgShp" presStyleIdx="0" presStyleCnt="6" custLinFactNeighborX="464" custLinFactNeighborY="582"/>
      <dgm:spPr/>
    </dgm:pt>
    <dgm:pt modelId="{A3C1215E-A885-4474-868B-C1C7FFAE0829}" type="pres">
      <dgm:prSet presAssocID="{36C1FAAC-7D94-42BF-9AC9-B0266E40FF3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zete"/>
        </a:ext>
      </dgm:extLst>
    </dgm:pt>
    <dgm:pt modelId="{F45A4A04-F6EB-45F4-ADEB-0CD81275DCB9}" type="pres">
      <dgm:prSet presAssocID="{36C1FAAC-7D94-42BF-9AC9-B0266E40FF36}" presName="spaceRect" presStyleCnt="0"/>
      <dgm:spPr/>
    </dgm:pt>
    <dgm:pt modelId="{332ECCAB-E72A-40FD-88B9-8E0C8FFA7F7A}" type="pres">
      <dgm:prSet presAssocID="{36C1FAAC-7D94-42BF-9AC9-B0266E40FF36}" presName="parTx" presStyleLbl="revTx" presStyleIdx="0" presStyleCnt="6">
        <dgm:presLayoutVars>
          <dgm:chMax val="0"/>
          <dgm:chPref val="0"/>
        </dgm:presLayoutVars>
      </dgm:prSet>
      <dgm:spPr/>
    </dgm:pt>
    <dgm:pt modelId="{634B4677-1E35-41B8-8C55-08D06A4678A3}" type="pres">
      <dgm:prSet presAssocID="{E956BA0E-5A91-4CD0-B301-5E0E37C9A8D5}" presName="sibTrans" presStyleCnt="0"/>
      <dgm:spPr/>
    </dgm:pt>
    <dgm:pt modelId="{39FE1B99-0F8D-476A-BA20-A4FCCD871286}" type="pres">
      <dgm:prSet presAssocID="{E03371C4-F03B-455A-961D-6C631524116A}" presName="compNode" presStyleCnt="0"/>
      <dgm:spPr/>
    </dgm:pt>
    <dgm:pt modelId="{29158DB9-3E5A-447B-8D66-7CDF02F71260}" type="pres">
      <dgm:prSet presAssocID="{E03371C4-F03B-455A-961D-6C631524116A}" presName="bgRect" presStyleLbl="bgShp" presStyleIdx="1" presStyleCnt="6"/>
      <dgm:spPr/>
    </dgm:pt>
    <dgm:pt modelId="{1BFA72D4-B296-43FB-A074-35EBEC7D57D6}" type="pres">
      <dgm:prSet presAssocID="{E03371C4-F03B-455A-961D-6C631524116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er işareti"/>
        </a:ext>
      </dgm:extLst>
    </dgm:pt>
    <dgm:pt modelId="{2BD2EB8D-C771-4404-8186-EDB9CFF349D3}" type="pres">
      <dgm:prSet presAssocID="{E03371C4-F03B-455A-961D-6C631524116A}" presName="spaceRect" presStyleCnt="0"/>
      <dgm:spPr/>
    </dgm:pt>
    <dgm:pt modelId="{040FC493-B0C3-4087-8077-412F3BA47BB4}" type="pres">
      <dgm:prSet presAssocID="{E03371C4-F03B-455A-961D-6C631524116A}" presName="parTx" presStyleLbl="revTx" presStyleIdx="1" presStyleCnt="6">
        <dgm:presLayoutVars>
          <dgm:chMax val="0"/>
          <dgm:chPref val="0"/>
        </dgm:presLayoutVars>
      </dgm:prSet>
      <dgm:spPr/>
    </dgm:pt>
    <dgm:pt modelId="{45B6C9C3-18FC-4B07-9495-4540F0625EDD}" type="pres">
      <dgm:prSet presAssocID="{D546AAA0-892B-441A-B5FB-194CE8069AC9}" presName="sibTrans" presStyleCnt="0"/>
      <dgm:spPr/>
    </dgm:pt>
    <dgm:pt modelId="{F035233C-8624-46E2-9AFB-F86C62FCF6E0}" type="pres">
      <dgm:prSet presAssocID="{0D5868C4-C221-4A39-A8A0-B3048EE77E98}" presName="compNode" presStyleCnt="0"/>
      <dgm:spPr/>
    </dgm:pt>
    <dgm:pt modelId="{912DAE9F-8056-4BCE-B152-AEA05FD0A117}" type="pres">
      <dgm:prSet presAssocID="{0D5868C4-C221-4A39-A8A0-B3048EE77E98}" presName="bgRect" presStyleLbl="bgShp" presStyleIdx="2" presStyleCnt="6"/>
      <dgm:spPr/>
    </dgm:pt>
    <dgm:pt modelId="{AC3672ED-ABFD-482B-A140-2064A92A3981}" type="pres">
      <dgm:prSet presAssocID="{0D5868C4-C221-4A39-A8A0-B3048EE77E9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EC4F60F1-15C7-42BA-9DB5-043F4BD76E2E}" type="pres">
      <dgm:prSet presAssocID="{0D5868C4-C221-4A39-A8A0-B3048EE77E98}" presName="spaceRect" presStyleCnt="0"/>
      <dgm:spPr/>
    </dgm:pt>
    <dgm:pt modelId="{8636797C-347E-4450-8EB9-662622CA242E}" type="pres">
      <dgm:prSet presAssocID="{0D5868C4-C221-4A39-A8A0-B3048EE77E98}" presName="parTx" presStyleLbl="revTx" presStyleIdx="2" presStyleCnt="6">
        <dgm:presLayoutVars>
          <dgm:chMax val="0"/>
          <dgm:chPref val="0"/>
        </dgm:presLayoutVars>
      </dgm:prSet>
      <dgm:spPr/>
    </dgm:pt>
    <dgm:pt modelId="{A3BF904D-2F8B-4E42-80E0-4CEC21B6A9DD}" type="pres">
      <dgm:prSet presAssocID="{9B28BE37-1022-4391-AD52-D8CCFCD8FE72}" presName="sibTrans" presStyleCnt="0"/>
      <dgm:spPr/>
    </dgm:pt>
    <dgm:pt modelId="{DFBCAFC4-900A-4082-9FFF-B0BA37C1914B}" type="pres">
      <dgm:prSet presAssocID="{E2FA692C-1073-4683-BEA5-667C061E7775}" presName="compNode" presStyleCnt="0"/>
      <dgm:spPr/>
    </dgm:pt>
    <dgm:pt modelId="{213D77A9-0CB4-4AF1-8C9F-08B63259A937}" type="pres">
      <dgm:prSet presAssocID="{E2FA692C-1073-4683-BEA5-667C061E7775}" presName="bgRect" presStyleLbl="bgShp" presStyleIdx="3" presStyleCnt="6"/>
      <dgm:spPr/>
    </dgm:pt>
    <dgm:pt modelId="{C1F98DF8-95DC-42CE-A070-7F29AD87D979}" type="pres">
      <dgm:prSet presAssocID="{E2FA692C-1073-4683-BEA5-667C061E77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104DB5E1-A679-46A9-B92C-1BFB4B991F07}" type="pres">
      <dgm:prSet presAssocID="{E2FA692C-1073-4683-BEA5-667C061E7775}" presName="spaceRect" presStyleCnt="0"/>
      <dgm:spPr/>
    </dgm:pt>
    <dgm:pt modelId="{7D51A5EE-CE0E-4ED2-895A-1F6C86DF793E}" type="pres">
      <dgm:prSet presAssocID="{E2FA692C-1073-4683-BEA5-667C061E7775}" presName="parTx" presStyleLbl="revTx" presStyleIdx="3" presStyleCnt="6">
        <dgm:presLayoutVars>
          <dgm:chMax val="0"/>
          <dgm:chPref val="0"/>
        </dgm:presLayoutVars>
      </dgm:prSet>
      <dgm:spPr/>
    </dgm:pt>
    <dgm:pt modelId="{411FE89D-B02A-4FD2-AF2C-E43D6BD7D0C1}" type="pres">
      <dgm:prSet presAssocID="{CA773E2E-2482-451D-ADDE-AAB914B13CAA}" presName="sibTrans" presStyleCnt="0"/>
      <dgm:spPr/>
    </dgm:pt>
    <dgm:pt modelId="{89A62926-A496-43A2-8C9D-9BC60AE5CAEE}" type="pres">
      <dgm:prSet presAssocID="{B3A64A89-852D-46EC-B138-3651BA6429D1}" presName="compNode" presStyleCnt="0"/>
      <dgm:spPr/>
    </dgm:pt>
    <dgm:pt modelId="{F95F98B0-D1F8-4BDC-B65D-6C0B4325D96A}" type="pres">
      <dgm:prSet presAssocID="{B3A64A89-852D-46EC-B138-3651BA6429D1}" presName="bgRect" presStyleLbl="bgShp" presStyleIdx="4" presStyleCnt="6"/>
      <dgm:spPr/>
    </dgm:pt>
    <dgm:pt modelId="{DCD71F5D-D49F-4CAD-ABFD-7ABDEA405769}" type="pres">
      <dgm:prSet presAssocID="{B3A64A89-852D-46EC-B138-3651BA6429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plantı"/>
        </a:ext>
      </dgm:extLst>
    </dgm:pt>
    <dgm:pt modelId="{5BEC5BC5-A24F-44CA-B283-6A5252783B6E}" type="pres">
      <dgm:prSet presAssocID="{B3A64A89-852D-46EC-B138-3651BA6429D1}" presName="spaceRect" presStyleCnt="0"/>
      <dgm:spPr/>
    </dgm:pt>
    <dgm:pt modelId="{21922796-1657-4C58-9487-4F9033EA0D49}" type="pres">
      <dgm:prSet presAssocID="{B3A64A89-852D-46EC-B138-3651BA6429D1}" presName="parTx" presStyleLbl="revTx" presStyleIdx="4" presStyleCnt="6">
        <dgm:presLayoutVars>
          <dgm:chMax val="0"/>
          <dgm:chPref val="0"/>
        </dgm:presLayoutVars>
      </dgm:prSet>
      <dgm:spPr/>
    </dgm:pt>
    <dgm:pt modelId="{AF6A5568-848A-406A-A127-21AD1D3E88FF}" type="pres">
      <dgm:prSet presAssocID="{A771DF47-2A1A-4ED2-BDDF-B404427FBE02}" presName="sibTrans" presStyleCnt="0"/>
      <dgm:spPr/>
    </dgm:pt>
    <dgm:pt modelId="{6042B012-0675-4EDE-B233-517DAD91EDB6}" type="pres">
      <dgm:prSet presAssocID="{80592804-F73A-451C-BE4D-512845CAB543}" presName="compNode" presStyleCnt="0"/>
      <dgm:spPr/>
    </dgm:pt>
    <dgm:pt modelId="{CC3B5FC3-C32F-4039-828C-6C01A5621C1F}" type="pres">
      <dgm:prSet presAssocID="{80592804-F73A-451C-BE4D-512845CAB543}" presName="bgRect" presStyleLbl="bgShp" presStyleIdx="5" presStyleCnt="6"/>
      <dgm:spPr/>
    </dgm:pt>
    <dgm:pt modelId="{C720B8BD-6E3D-4D18-AF27-E82FF247A4A8}" type="pres">
      <dgm:prSet presAssocID="{80592804-F73A-451C-BE4D-512845CAB54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Şerefe düz dolguyla"/>
        </a:ext>
      </dgm:extLst>
    </dgm:pt>
    <dgm:pt modelId="{AC65FDBD-B676-459F-9AAD-374FED2216A4}" type="pres">
      <dgm:prSet presAssocID="{80592804-F73A-451C-BE4D-512845CAB543}" presName="spaceRect" presStyleCnt="0"/>
      <dgm:spPr/>
    </dgm:pt>
    <dgm:pt modelId="{BC3D694A-1204-43CF-9F77-A60F9B2BEEB4}" type="pres">
      <dgm:prSet presAssocID="{80592804-F73A-451C-BE4D-512845CAB54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A9C8406-8492-4CA0-B581-7F6443051204}" srcId="{2790D975-7852-4E8E-AD85-5A20DFDC7CF8}" destId="{B3A64A89-852D-46EC-B138-3651BA6429D1}" srcOrd="4" destOrd="0" parTransId="{26395093-7923-4314-9746-4D27C0E61669}" sibTransId="{A771DF47-2A1A-4ED2-BDDF-B404427FBE02}"/>
    <dgm:cxn modelId="{830DA408-2D77-468A-A562-4336CD431717}" srcId="{2790D975-7852-4E8E-AD85-5A20DFDC7CF8}" destId="{E2FA692C-1073-4683-BEA5-667C061E7775}" srcOrd="3" destOrd="0" parTransId="{5CC8FA77-BA57-49A3-8023-CB46D200A050}" sibTransId="{CA773E2E-2482-451D-ADDE-AAB914B13CAA}"/>
    <dgm:cxn modelId="{A5BE382F-AA55-4B86-B186-43AD9E909E9A}" srcId="{2790D975-7852-4E8E-AD85-5A20DFDC7CF8}" destId="{0D5868C4-C221-4A39-A8A0-B3048EE77E98}" srcOrd="2" destOrd="0" parTransId="{5301B2B0-3FC9-485A-9001-7BA04CC74859}" sibTransId="{9B28BE37-1022-4391-AD52-D8CCFCD8FE72}"/>
    <dgm:cxn modelId="{889C6438-97E3-40B1-A8D9-F1832D355157}" type="presOf" srcId="{36C1FAAC-7D94-42BF-9AC9-B0266E40FF36}" destId="{332ECCAB-E72A-40FD-88B9-8E0C8FFA7F7A}" srcOrd="0" destOrd="0" presId="urn:microsoft.com/office/officeart/2018/2/layout/IconVerticalSolidList"/>
    <dgm:cxn modelId="{62823740-0CCE-4AC7-BF0F-E3217BAC97C5}" type="presOf" srcId="{E03371C4-F03B-455A-961D-6C631524116A}" destId="{040FC493-B0C3-4087-8077-412F3BA47BB4}" srcOrd="0" destOrd="0" presId="urn:microsoft.com/office/officeart/2018/2/layout/IconVerticalSolidList"/>
    <dgm:cxn modelId="{D68A6E5B-2D0D-4E18-A875-C4F8D3829E55}" srcId="{2790D975-7852-4E8E-AD85-5A20DFDC7CF8}" destId="{80592804-F73A-451C-BE4D-512845CAB543}" srcOrd="5" destOrd="0" parTransId="{37B451BF-A867-4748-B31D-CBF4D3D0AD7C}" sibTransId="{BADF9B57-3E79-41F7-8BA3-CB9673BF1570}"/>
    <dgm:cxn modelId="{2A0A5647-B47F-4BF0-AB08-BB1F9B7C0711}" type="presOf" srcId="{80592804-F73A-451C-BE4D-512845CAB543}" destId="{BC3D694A-1204-43CF-9F77-A60F9B2BEEB4}" srcOrd="0" destOrd="0" presId="urn:microsoft.com/office/officeart/2018/2/layout/IconVerticalSolidList"/>
    <dgm:cxn modelId="{7CA90D76-1FD2-4856-9348-4D247A149A1B}" srcId="{2790D975-7852-4E8E-AD85-5A20DFDC7CF8}" destId="{36C1FAAC-7D94-42BF-9AC9-B0266E40FF36}" srcOrd="0" destOrd="0" parTransId="{680C8B16-056D-447D-A336-E46C33DB3339}" sibTransId="{E956BA0E-5A91-4CD0-B301-5E0E37C9A8D5}"/>
    <dgm:cxn modelId="{9B5CB87F-672A-4F11-8F93-FFBDAA76F435}" type="presOf" srcId="{E2FA692C-1073-4683-BEA5-667C061E7775}" destId="{7D51A5EE-CE0E-4ED2-895A-1F6C86DF793E}" srcOrd="0" destOrd="0" presId="urn:microsoft.com/office/officeart/2018/2/layout/IconVerticalSolidList"/>
    <dgm:cxn modelId="{64553CB1-4CEC-4A74-AC3C-B8C13A6D1C41}" srcId="{2790D975-7852-4E8E-AD85-5A20DFDC7CF8}" destId="{E03371C4-F03B-455A-961D-6C631524116A}" srcOrd="1" destOrd="0" parTransId="{21EF25F0-2AC1-4DC3-A9BF-D1C51DA8106A}" sibTransId="{D546AAA0-892B-441A-B5FB-194CE8069AC9}"/>
    <dgm:cxn modelId="{CFD593BC-7ADE-4A17-B82B-BA02535C1226}" type="presOf" srcId="{B3A64A89-852D-46EC-B138-3651BA6429D1}" destId="{21922796-1657-4C58-9487-4F9033EA0D49}" srcOrd="0" destOrd="0" presId="urn:microsoft.com/office/officeart/2018/2/layout/IconVerticalSolidList"/>
    <dgm:cxn modelId="{E0D886C5-0522-40CF-B1B3-32DDD3CC0524}" type="presOf" srcId="{0D5868C4-C221-4A39-A8A0-B3048EE77E98}" destId="{8636797C-347E-4450-8EB9-662622CA242E}" srcOrd="0" destOrd="0" presId="urn:microsoft.com/office/officeart/2018/2/layout/IconVerticalSolidList"/>
    <dgm:cxn modelId="{57558CF5-2327-4732-882C-D4AFA5DDD224}" type="presOf" srcId="{2790D975-7852-4E8E-AD85-5A20DFDC7CF8}" destId="{D0B2572A-B7F7-44E3-8435-314D98BDFC88}" srcOrd="0" destOrd="0" presId="urn:microsoft.com/office/officeart/2018/2/layout/IconVerticalSolidList"/>
    <dgm:cxn modelId="{7A881738-7819-4A98-A34F-3206E78F340D}" type="presParOf" srcId="{D0B2572A-B7F7-44E3-8435-314D98BDFC88}" destId="{CDECFEE5-5E26-471F-BF98-259007D49836}" srcOrd="0" destOrd="0" presId="urn:microsoft.com/office/officeart/2018/2/layout/IconVerticalSolidList"/>
    <dgm:cxn modelId="{BC1323FF-FA02-4391-A44F-5923F43357F2}" type="presParOf" srcId="{CDECFEE5-5E26-471F-BF98-259007D49836}" destId="{0BB63E4F-4FB7-49D2-BB87-8BF01BD43330}" srcOrd="0" destOrd="0" presId="urn:microsoft.com/office/officeart/2018/2/layout/IconVerticalSolidList"/>
    <dgm:cxn modelId="{4353B19F-8268-48F9-AB27-20285D766844}" type="presParOf" srcId="{CDECFEE5-5E26-471F-BF98-259007D49836}" destId="{A3C1215E-A885-4474-868B-C1C7FFAE0829}" srcOrd="1" destOrd="0" presId="urn:microsoft.com/office/officeart/2018/2/layout/IconVerticalSolidList"/>
    <dgm:cxn modelId="{8FC3F916-7895-4A07-8FFB-93EF3F667D90}" type="presParOf" srcId="{CDECFEE5-5E26-471F-BF98-259007D49836}" destId="{F45A4A04-F6EB-45F4-ADEB-0CD81275DCB9}" srcOrd="2" destOrd="0" presId="urn:microsoft.com/office/officeart/2018/2/layout/IconVerticalSolidList"/>
    <dgm:cxn modelId="{9FFDB850-6541-455A-AA7A-68D35D468009}" type="presParOf" srcId="{CDECFEE5-5E26-471F-BF98-259007D49836}" destId="{332ECCAB-E72A-40FD-88B9-8E0C8FFA7F7A}" srcOrd="3" destOrd="0" presId="urn:microsoft.com/office/officeart/2018/2/layout/IconVerticalSolidList"/>
    <dgm:cxn modelId="{1A589CCA-8CB9-4370-AA86-65EDA20F9438}" type="presParOf" srcId="{D0B2572A-B7F7-44E3-8435-314D98BDFC88}" destId="{634B4677-1E35-41B8-8C55-08D06A4678A3}" srcOrd="1" destOrd="0" presId="urn:microsoft.com/office/officeart/2018/2/layout/IconVerticalSolidList"/>
    <dgm:cxn modelId="{79C82FC2-F22C-494D-84B2-63BC64D03AB8}" type="presParOf" srcId="{D0B2572A-B7F7-44E3-8435-314D98BDFC88}" destId="{39FE1B99-0F8D-476A-BA20-A4FCCD871286}" srcOrd="2" destOrd="0" presId="urn:microsoft.com/office/officeart/2018/2/layout/IconVerticalSolidList"/>
    <dgm:cxn modelId="{88474E08-ED23-4CA0-BD9E-7EBA12B1B3BD}" type="presParOf" srcId="{39FE1B99-0F8D-476A-BA20-A4FCCD871286}" destId="{29158DB9-3E5A-447B-8D66-7CDF02F71260}" srcOrd="0" destOrd="0" presId="urn:microsoft.com/office/officeart/2018/2/layout/IconVerticalSolidList"/>
    <dgm:cxn modelId="{07C33FA0-CDEF-4111-8809-D7C3B632D7B0}" type="presParOf" srcId="{39FE1B99-0F8D-476A-BA20-A4FCCD871286}" destId="{1BFA72D4-B296-43FB-A074-35EBEC7D57D6}" srcOrd="1" destOrd="0" presId="urn:microsoft.com/office/officeart/2018/2/layout/IconVerticalSolidList"/>
    <dgm:cxn modelId="{AB42A329-9B56-4B24-919E-7E22C4940C80}" type="presParOf" srcId="{39FE1B99-0F8D-476A-BA20-A4FCCD871286}" destId="{2BD2EB8D-C771-4404-8186-EDB9CFF349D3}" srcOrd="2" destOrd="0" presId="urn:microsoft.com/office/officeart/2018/2/layout/IconVerticalSolidList"/>
    <dgm:cxn modelId="{1F2C3378-DEB3-452D-9DA9-DCF63CD0D071}" type="presParOf" srcId="{39FE1B99-0F8D-476A-BA20-A4FCCD871286}" destId="{040FC493-B0C3-4087-8077-412F3BA47BB4}" srcOrd="3" destOrd="0" presId="urn:microsoft.com/office/officeart/2018/2/layout/IconVerticalSolidList"/>
    <dgm:cxn modelId="{5B8F81B1-D182-4DDF-8821-859C86DBA1FB}" type="presParOf" srcId="{D0B2572A-B7F7-44E3-8435-314D98BDFC88}" destId="{45B6C9C3-18FC-4B07-9495-4540F0625EDD}" srcOrd="3" destOrd="0" presId="urn:microsoft.com/office/officeart/2018/2/layout/IconVerticalSolidList"/>
    <dgm:cxn modelId="{E5EB118E-01A6-474D-9A90-30F91C90D922}" type="presParOf" srcId="{D0B2572A-B7F7-44E3-8435-314D98BDFC88}" destId="{F035233C-8624-46E2-9AFB-F86C62FCF6E0}" srcOrd="4" destOrd="0" presId="urn:microsoft.com/office/officeart/2018/2/layout/IconVerticalSolidList"/>
    <dgm:cxn modelId="{CF7FFD0D-6428-4030-BAFE-9113454DA48A}" type="presParOf" srcId="{F035233C-8624-46E2-9AFB-F86C62FCF6E0}" destId="{912DAE9F-8056-4BCE-B152-AEA05FD0A117}" srcOrd="0" destOrd="0" presId="urn:microsoft.com/office/officeart/2018/2/layout/IconVerticalSolidList"/>
    <dgm:cxn modelId="{0598401D-92F5-43E5-8CB8-ADC3BE2F67C1}" type="presParOf" srcId="{F035233C-8624-46E2-9AFB-F86C62FCF6E0}" destId="{AC3672ED-ABFD-482B-A140-2064A92A3981}" srcOrd="1" destOrd="0" presId="urn:microsoft.com/office/officeart/2018/2/layout/IconVerticalSolidList"/>
    <dgm:cxn modelId="{E1E96D30-94D8-4203-B60A-54321C5CC80C}" type="presParOf" srcId="{F035233C-8624-46E2-9AFB-F86C62FCF6E0}" destId="{EC4F60F1-15C7-42BA-9DB5-043F4BD76E2E}" srcOrd="2" destOrd="0" presId="urn:microsoft.com/office/officeart/2018/2/layout/IconVerticalSolidList"/>
    <dgm:cxn modelId="{6C88C88D-BD6B-444B-8690-800D47346528}" type="presParOf" srcId="{F035233C-8624-46E2-9AFB-F86C62FCF6E0}" destId="{8636797C-347E-4450-8EB9-662622CA242E}" srcOrd="3" destOrd="0" presId="urn:microsoft.com/office/officeart/2018/2/layout/IconVerticalSolidList"/>
    <dgm:cxn modelId="{F60F0F3D-8AFD-449F-AD00-E08A38804744}" type="presParOf" srcId="{D0B2572A-B7F7-44E3-8435-314D98BDFC88}" destId="{A3BF904D-2F8B-4E42-80E0-4CEC21B6A9DD}" srcOrd="5" destOrd="0" presId="urn:microsoft.com/office/officeart/2018/2/layout/IconVerticalSolidList"/>
    <dgm:cxn modelId="{5749D57A-4958-400F-8939-8F5207AF65A1}" type="presParOf" srcId="{D0B2572A-B7F7-44E3-8435-314D98BDFC88}" destId="{DFBCAFC4-900A-4082-9FFF-B0BA37C1914B}" srcOrd="6" destOrd="0" presId="urn:microsoft.com/office/officeart/2018/2/layout/IconVerticalSolidList"/>
    <dgm:cxn modelId="{F00356E7-D133-4F00-B00B-42E72635C649}" type="presParOf" srcId="{DFBCAFC4-900A-4082-9FFF-B0BA37C1914B}" destId="{213D77A9-0CB4-4AF1-8C9F-08B63259A937}" srcOrd="0" destOrd="0" presId="urn:microsoft.com/office/officeart/2018/2/layout/IconVerticalSolidList"/>
    <dgm:cxn modelId="{3917D4B6-D6D3-462D-9773-74C66207D6CF}" type="presParOf" srcId="{DFBCAFC4-900A-4082-9FFF-B0BA37C1914B}" destId="{C1F98DF8-95DC-42CE-A070-7F29AD87D979}" srcOrd="1" destOrd="0" presId="urn:microsoft.com/office/officeart/2018/2/layout/IconVerticalSolidList"/>
    <dgm:cxn modelId="{1B036D5D-CCF3-4C9C-BB0C-E8532BF5FD26}" type="presParOf" srcId="{DFBCAFC4-900A-4082-9FFF-B0BA37C1914B}" destId="{104DB5E1-A679-46A9-B92C-1BFB4B991F07}" srcOrd="2" destOrd="0" presId="urn:microsoft.com/office/officeart/2018/2/layout/IconVerticalSolidList"/>
    <dgm:cxn modelId="{3024DC9D-B38E-443A-B8CB-6C8E00D69C7D}" type="presParOf" srcId="{DFBCAFC4-900A-4082-9FFF-B0BA37C1914B}" destId="{7D51A5EE-CE0E-4ED2-895A-1F6C86DF793E}" srcOrd="3" destOrd="0" presId="urn:microsoft.com/office/officeart/2018/2/layout/IconVerticalSolidList"/>
    <dgm:cxn modelId="{16804546-9DFA-42F9-83F3-EF11B7A45912}" type="presParOf" srcId="{D0B2572A-B7F7-44E3-8435-314D98BDFC88}" destId="{411FE89D-B02A-4FD2-AF2C-E43D6BD7D0C1}" srcOrd="7" destOrd="0" presId="urn:microsoft.com/office/officeart/2018/2/layout/IconVerticalSolidList"/>
    <dgm:cxn modelId="{4D5E7701-77F8-4AF3-AA80-4D55477C7202}" type="presParOf" srcId="{D0B2572A-B7F7-44E3-8435-314D98BDFC88}" destId="{89A62926-A496-43A2-8C9D-9BC60AE5CAEE}" srcOrd="8" destOrd="0" presId="urn:microsoft.com/office/officeart/2018/2/layout/IconVerticalSolidList"/>
    <dgm:cxn modelId="{37CCAA78-4054-441C-B988-42771BAE3D1D}" type="presParOf" srcId="{89A62926-A496-43A2-8C9D-9BC60AE5CAEE}" destId="{F95F98B0-D1F8-4BDC-B65D-6C0B4325D96A}" srcOrd="0" destOrd="0" presId="urn:microsoft.com/office/officeart/2018/2/layout/IconVerticalSolidList"/>
    <dgm:cxn modelId="{98CB84E0-F239-453D-BD87-D5002ABCBD90}" type="presParOf" srcId="{89A62926-A496-43A2-8C9D-9BC60AE5CAEE}" destId="{DCD71F5D-D49F-4CAD-ABFD-7ABDEA405769}" srcOrd="1" destOrd="0" presId="urn:microsoft.com/office/officeart/2018/2/layout/IconVerticalSolidList"/>
    <dgm:cxn modelId="{558C1B4A-F78D-4F5A-81E2-AA61853BEA79}" type="presParOf" srcId="{89A62926-A496-43A2-8C9D-9BC60AE5CAEE}" destId="{5BEC5BC5-A24F-44CA-B283-6A5252783B6E}" srcOrd="2" destOrd="0" presId="urn:microsoft.com/office/officeart/2018/2/layout/IconVerticalSolidList"/>
    <dgm:cxn modelId="{9B1729B4-5B16-456B-9142-91DEE7004ACC}" type="presParOf" srcId="{89A62926-A496-43A2-8C9D-9BC60AE5CAEE}" destId="{21922796-1657-4C58-9487-4F9033EA0D49}" srcOrd="3" destOrd="0" presId="urn:microsoft.com/office/officeart/2018/2/layout/IconVerticalSolidList"/>
    <dgm:cxn modelId="{29E6631F-8AAC-44EF-BCB6-AEB32424E97F}" type="presParOf" srcId="{D0B2572A-B7F7-44E3-8435-314D98BDFC88}" destId="{AF6A5568-848A-406A-A127-21AD1D3E88FF}" srcOrd="9" destOrd="0" presId="urn:microsoft.com/office/officeart/2018/2/layout/IconVerticalSolidList"/>
    <dgm:cxn modelId="{7D3343A9-9AF9-4DCC-9682-A7F744967647}" type="presParOf" srcId="{D0B2572A-B7F7-44E3-8435-314D98BDFC88}" destId="{6042B012-0675-4EDE-B233-517DAD91EDB6}" srcOrd="10" destOrd="0" presId="urn:microsoft.com/office/officeart/2018/2/layout/IconVerticalSolidList"/>
    <dgm:cxn modelId="{13A68013-BFD0-4070-ABF5-CD095D20DE96}" type="presParOf" srcId="{6042B012-0675-4EDE-B233-517DAD91EDB6}" destId="{CC3B5FC3-C32F-4039-828C-6C01A5621C1F}" srcOrd="0" destOrd="0" presId="urn:microsoft.com/office/officeart/2018/2/layout/IconVerticalSolidList"/>
    <dgm:cxn modelId="{A79A51EB-0BE1-4159-8DA0-BFDD0FAE0322}" type="presParOf" srcId="{6042B012-0675-4EDE-B233-517DAD91EDB6}" destId="{C720B8BD-6E3D-4D18-AF27-E82FF247A4A8}" srcOrd="1" destOrd="0" presId="urn:microsoft.com/office/officeart/2018/2/layout/IconVerticalSolidList"/>
    <dgm:cxn modelId="{9DBBF0D1-F06A-4CAA-90B4-6D788CAE5C5A}" type="presParOf" srcId="{6042B012-0675-4EDE-B233-517DAD91EDB6}" destId="{AC65FDBD-B676-459F-9AAD-374FED2216A4}" srcOrd="2" destOrd="0" presId="urn:microsoft.com/office/officeart/2018/2/layout/IconVerticalSolidList"/>
    <dgm:cxn modelId="{0FC29AEA-2893-4493-8B0B-0CB6BD8CA769}" type="presParOf" srcId="{6042B012-0675-4EDE-B233-517DAD91EDB6}" destId="{BC3D694A-1204-43CF-9F77-A60F9B2BEE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060A7-5E54-40D8-8578-0C15C67115F8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784AE-A1A2-41A4-B5AD-DFA61FFBE196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/>
            <a:t>MÜZİK </a:t>
          </a:r>
          <a:endParaRPr lang="en-US" sz="4900" kern="1200"/>
        </a:p>
      </dsp:txBody>
      <dsp:txXfrm>
        <a:off x="0" y="2554"/>
        <a:ext cx="5906181" cy="1741869"/>
      </dsp:txXfrm>
    </dsp:sp>
    <dsp:sp modelId="{A4BE55F1-8CCA-4B00-93B4-1775A0E385A8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accent2">
              <a:hueOff val="560596"/>
              <a:satOff val="-25182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3C62B-B262-4D2C-81D6-581251A40740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/>
            <a:t>TÜRK HALK MÜZİĞİ</a:t>
          </a:r>
          <a:endParaRPr lang="en-US" sz="4900" kern="1200"/>
        </a:p>
      </dsp:txBody>
      <dsp:txXfrm>
        <a:off x="0" y="1744424"/>
        <a:ext cx="5906181" cy="1741869"/>
      </dsp:txXfrm>
    </dsp:sp>
    <dsp:sp modelId="{26963969-F86C-4179-B907-68B8A96DB5D0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D74AD-2DEF-47A2-8EF4-18FDB46C386A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/>
            <a:t>TÜRK SANAT MÜZİĞİ</a:t>
          </a:r>
          <a:endParaRPr lang="en-US" sz="4900" kern="1200"/>
        </a:p>
      </dsp:txBody>
      <dsp:txXfrm>
        <a:off x="0" y="3486293"/>
        <a:ext cx="5906181" cy="174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B13A9-E99B-44A4-8803-540149164227}">
      <dsp:nvSpPr>
        <dsp:cNvPr id="0" name=""/>
        <dsp:cNvSpPr/>
      </dsp:nvSpPr>
      <dsp:spPr>
        <a:xfrm>
          <a:off x="16273" y="1912028"/>
          <a:ext cx="889457" cy="88945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F1262-6C54-40C4-82F3-DB2DB3DB6D9E}">
      <dsp:nvSpPr>
        <dsp:cNvPr id="0" name=""/>
        <dsp:cNvSpPr/>
      </dsp:nvSpPr>
      <dsp:spPr>
        <a:xfrm>
          <a:off x="203059" y="2098814"/>
          <a:ext cx="515885" cy="515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73892-1369-4B0B-AAA6-2DDF9B3DFA9A}">
      <dsp:nvSpPr>
        <dsp:cNvPr id="0" name=""/>
        <dsp:cNvSpPr/>
      </dsp:nvSpPr>
      <dsp:spPr>
        <a:xfrm>
          <a:off x="1096329" y="1912028"/>
          <a:ext cx="2096578" cy="88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Müzik: 110</a:t>
          </a:r>
          <a:endParaRPr lang="en-US" sz="2400" kern="1200" dirty="0"/>
        </a:p>
      </dsp:txBody>
      <dsp:txXfrm>
        <a:off x="1096329" y="1912028"/>
        <a:ext cx="2096578" cy="889457"/>
      </dsp:txXfrm>
    </dsp:sp>
    <dsp:sp modelId="{38BFE3FB-E56A-47FA-B9CA-6A6343AE0CEB}">
      <dsp:nvSpPr>
        <dsp:cNvPr id="0" name=""/>
        <dsp:cNvSpPr/>
      </dsp:nvSpPr>
      <dsp:spPr>
        <a:xfrm>
          <a:off x="3558220" y="1912028"/>
          <a:ext cx="889457" cy="88945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1FD13-510B-4132-A498-C0AD4AE076C1}">
      <dsp:nvSpPr>
        <dsp:cNvPr id="0" name=""/>
        <dsp:cNvSpPr/>
      </dsp:nvSpPr>
      <dsp:spPr>
        <a:xfrm>
          <a:off x="3745006" y="2098814"/>
          <a:ext cx="515885" cy="515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B364E-5871-4827-BF9B-AAE6F80B1E83}">
      <dsp:nvSpPr>
        <dsp:cNvPr id="0" name=""/>
        <dsp:cNvSpPr/>
      </dsp:nvSpPr>
      <dsp:spPr>
        <a:xfrm>
          <a:off x="4638276" y="1912028"/>
          <a:ext cx="2096578" cy="88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Türk Halk Müziği: 59</a:t>
          </a:r>
          <a:endParaRPr lang="en-US" sz="2400" kern="1200" dirty="0"/>
        </a:p>
      </dsp:txBody>
      <dsp:txXfrm>
        <a:off x="4638276" y="1912028"/>
        <a:ext cx="2096578" cy="889457"/>
      </dsp:txXfrm>
    </dsp:sp>
    <dsp:sp modelId="{6A27588C-8D02-4D42-B27B-21F52664F292}">
      <dsp:nvSpPr>
        <dsp:cNvPr id="0" name=""/>
        <dsp:cNvSpPr/>
      </dsp:nvSpPr>
      <dsp:spPr>
        <a:xfrm>
          <a:off x="7100168" y="1912028"/>
          <a:ext cx="889457" cy="88945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05B8D-5BD9-4827-9804-78813A50CF01}">
      <dsp:nvSpPr>
        <dsp:cNvPr id="0" name=""/>
        <dsp:cNvSpPr/>
      </dsp:nvSpPr>
      <dsp:spPr>
        <a:xfrm>
          <a:off x="7286954" y="2098814"/>
          <a:ext cx="515885" cy="515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25E51-7BD4-4957-8653-D3011FB23944}">
      <dsp:nvSpPr>
        <dsp:cNvPr id="0" name=""/>
        <dsp:cNvSpPr/>
      </dsp:nvSpPr>
      <dsp:spPr>
        <a:xfrm>
          <a:off x="8180223" y="1912028"/>
          <a:ext cx="2096578" cy="88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Türk Sanat Müziği: 32</a:t>
          </a:r>
          <a:endParaRPr lang="en-US" sz="2400" kern="1200" dirty="0"/>
        </a:p>
      </dsp:txBody>
      <dsp:txXfrm>
        <a:off x="8180223" y="1912028"/>
        <a:ext cx="2096578" cy="889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3E4F-4FB7-49D2-BB87-8BF01BD43330}">
      <dsp:nvSpPr>
        <dsp:cNvPr id="0" name=""/>
        <dsp:cNvSpPr/>
      </dsp:nvSpPr>
      <dsp:spPr>
        <a:xfrm>
          <a:off x="0" y="5912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1215E-A885-4474-868B-C1C7FFAE0829}">
      <dsp:nvSpPr>
        <dsp:cNvPr id="0" name=""/>
        <dsp:cNvSpPr/>
      </dsp:nvSpPr>
      <dsp:spPr>
        <a:xfrm>
          <a:off x="219009" y="164598"/>
          <a:ext cx="398198" cy="3981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ECCAB-E72A-40FD-88B9-8E0C8FFA7F7A}">
      <dsp:nvSpPr>
        <dsp:cNvPr id="0" name=""/>
        <dsp:cNvSpPr/>
      </dsp:nvSpPr>
      <dsp:spPr>
        <a:xfrm>
          <a:off x="836217" y="1699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Makale; 4   </a:t>
          </a:r>
          <a:endParaRPr lang="en-US" sz="1900" kern="1200" dirty="0"/>
        </a:p>
      </dsp:txBody>
      <dsp:txXfrm>
        <a:off x="836217" y="1699"/>
        <a:ext cx="5200361" cy="723997"/>
      </dsp:txXfrm>
    </dsp:sp>
    <dsp:sp modelId="{29158DB9-3E5A-447B-8D66-7CDF02F71260}">
      <dsp:nvSpPr>
        <dsp:cNvPr id="0" name=""/>
        <dsp:cNvSpPr/>
      </dsp:nvSpPr>
      <dsp:spPr>
        <a:xfrm>
          <a:off x="0" y="906696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A72D4-B296-43FB-A074-35EBEC7D57D6}">
      <dsp:nvSpPr>
        <dsp:cNvPr id="0" name=""/>
        <dsp:cNvSpPr/>
      </dsp:nvSpPr>
      <dsp:spPr>
        <a:xfrm>
          <a:off x="219009" y="1069595"/>
          <a:ext cx="398198" cy="3981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FC493-B0C3-4087-8077-412F3BA47BB4}">
      <dsp:nvSpPr>
        <dsp:cNvPr id="0" name=""/>
        <dsp:cNvSpPr/>
      </dsp:nvSpPr>
      <dsp:spPr>
        <a:xfrm>
          <a:off x="836217" y="906696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Bildiri; 5</a:t>
          </a:r>
          <a:endParaRPr lang="en-US" sz="1900" kern="1200"/>
        </a:p>
      </dsp:txBody>
      <dsp:txXfrm>
        <a:off x="836217" y="906696"/>
        <a:ext cx="5200361" cy="723997"/>
      </dsp:txXfrm>
    </dsp:sp>
    <dsp:sp modelId="{912DAE9F-8056-4BCE-B152-AEA05FD0A117}">
      <dsp:nvSpPr>
        <dsp:cNvPr id="0" name=""/>
        <dsp:cNvSpPr/>
      </dsp:nvSpPr>
      <dsp:spPr>
        <a:xfrm>
          <a:off x="0" y="1811693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672ED-ABFD-482B-A140-2064A92A3981}">
      <dsp:nvSpPr>
        <dsp:cNvPr id="0" name=""/>
        <dsp:cNvSpPr/>
      </dsp:nvSpPr>
      <dsp:spPr>
        <a:xfrm>
          <a:off x="219009" y="1974592"/>
          <a:ext cx="398198" cy="3981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6797C-347E-4450-8EB9-662622CA242E}">
      <dsp:nvSpPr>
        <dsp:cNvPr id="0" name=""/>
        <dsp:cNvSpPr/>
      </dsp:nvSpPr>
      <dsp:spPr>
        <a:xfrm>
          <a:off x="836217" y="1811693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Kitap; 1</a:t>
          </a:r>
          <a:endParaRPr lang="en-US" sz="1900" kern="1200"/>
        </a:p>
      </dsp:txBody>
      <dsp:txXfrm>
        <a:off x="836217" y="1811693"/>
        <a:ext cx="5200361" cy="723997"/>
      </dsp:txXfrm>
    </dsp:sp>
    <dsp:sp modelId="{213D77A9-0CB4-4AF1-8C9F-08B63259A937}">
      <dsp:nvSpPr>
        <dsp:cNvPr id="0" name=""/>
        <dsp:cNvSpPr/>
      </dsp:nvSpPr>
      <dsp:spPr>
        <a:xfrm>
          <a:off x="0" y="2716690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8DF8-95DC-42CE-A070-7F29AD87D979}">
      <dsp:nvSpPr>
        <dsp:cNvPr id="0" name=""/>
        <dsp:cNvSpPr/>
      </dsp:nvSpPr>
      <dsp:spPr>
        <a:xfrm>
          <a:off x="219009" y="2879589"/>
          <a:ext cx="398198" cy="3981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1A5EE-CE0E-4ED2-895A-1F6C86DF793E}">
      <dsp:nvSpPr>
        <dsp:cNvPr id="0" name=""/>
        <dsp:cNvSpPr/>
      </dsp:nvSpPr>
      <dsp:spPr>
        <a:xfrm>
          <a:off x="836217" y="2716690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Kitap Bölümü; 1</a:t>
          </a:r>
          <a:endParaRPr lang="en-US" sz="1900" kern="1200"/>
        </a:p>
      </dsp:txBody>
      <dsp:txXfrm>
        <a:off x="836217" y="2716690"/>
        <a:ext cx="5200361" cy="723997"/>
      </dsp:txXfrm>
    </dsp:sp>
    <dsp:sp modelId="{F95F98B0-D1F8-4BDC-B65D-6C0B4325D96A}">
      <dsp:nvSpPr>
        <dsp:cNvPr id="0" name=""/>
        <dsp:cNvSpPr/>
      </dsp:nvSpPr>
      <dsp:spPr>
        <a:xfrm>
          <a:off x="0" y="3621687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71F5D-D49F-4CAD-ABFD-7ABDEA405769}">
      <dsp:nvSpPr>
        <dsp:cNvPr id="0" name=""/>
        <dsp:cNvSpPr/>
      </dsp:nvSpPr>
      <dsp:spPr>
        <a:xfrm>
          <a:off x="219009" y="3784586"/>
          <a:ext cx="398198" cy="3981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22796-1657-4C58-9487-4F9033EA0D49}">
      <dsp:nvSpPr>
        <dsp:cNvPr id="0" name=""/>
        <dsp:cNvSpPr/>
      </dsp:nvSpPr>
      <dsp:spPr>
        <a:xfrm>
          <a:off x="836217" y="3621687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Proje; 1</a:t>
          </a:r>
          <a:endParaRPr lang="en-US" sz="1900" kern="1200"/>
        </a:p>
      </dsp:txBody>
      <dsp:txXfrm>
        <a:off x="836217" y="3621687"/>
        <a:ext cx="5200361" cy="723997"/>
      </dsp:txXfrm>
    </dsp:sp>
    <dsp:sp modelId="{CC3B5FC3-C32F-4039-828C-6C01A5621C1F}">
      <dsp:nvSpPr>
        <dsp:cNvPr id="0" name=""/>
        <dsp:cNvSpPr/>
      </dsp:nvSpPr>
      <dsp:spPr>
        <a:xfrm>
          <a:off x="0" y="4526684"/>
          <a:ext cx="6036579" cy="7239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0B8BD-6E3D-4D18-AF27-E82FF247A4A8}">
      <dsp:nvSpPr>
        <dsp:cNvPr id="0" name=""/>
        <dsp:cNvSpPr/>
      </dsp:nvSpPr>
      <dsp:spPr>
        <a:xfrm>
          <a:off x="219009" y="4689583"/>
          <a:ext cx="398198" cy="3981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D694A-1204-43CF-9F77-A60F9B2BEEB4}">
      <dsp:nvSpPr>
        <dsp:cNvPr id="0" name=""/>
        <dsp:cNvSpPr/>
      </dsp:nvSpPr>
      <dsp:spPr>
        <a:xfrm>
          <a:off x="836217" y="4526684"/>
          <a:ext cx="5200361" cy="72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3" tIns="76623" rIns="76623" bIns="7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Çalıştay; 6</a:t>
          </a:r>
        </a:p>
      </dsp:txBody>
      <dsp:txXfrm>
        <a:off x="836217" y="4526684"/>
        <a:ext cx="5200361" cy="72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0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0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tr-TR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kuş, çizgi film, baykuş, puhu kuşu içeren bir resim&#10;&#10;Açıklama otomatik olarak oluşturuldu">
            <a:extLst>
              <a:ext uri="{FF2B5EF4-FFF2-40B4-BE49-F238E27FC236}">
                <a16:creationId xmlns:a16="http://schemas.microsoft.com/office/drawing/2014/main" id="{EE7F0D50-706F-340B-D28F-9C0A4B0DC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43" y="794269"/>
            <a:ext cx="5243114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yah zeminde 40 kg damlıkbelle">
            <a:extLst>
              <a:ext uri="{FF2B5EF4-FFF2-40B4-BE49-F238E27FC236}">
                <a16:creationId xmlns:a16="http://schemas.microsoft.com/office/drawing/2014/main" id="{A47FF002-593B-8D8E-D43C-AC24D568B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33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FBB3A0F-0206-4512-039D-66F85F94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tr-TR" sz="4400" dirty="0"/>
              <a:t>Güçlü Yönlerimiz;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C3287C-F991-C65A-7609-DA3E184A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tr-TR"/>
              <a:t>Çalgı çeşitliliği,</a:t>
            </a:r>
          </a:p>
          <a:p>
            <a:r>
              <a:rPr lang="tr-TR"/>
              <a:t>Öğretim elemanlarının alan hakimiyeti,</a:t>
            </a:r>
          </a:p>
          <a:p>
            <a:r>
              <a:rPr lang="tr-TR"/>
              <a:t>Dinamizm, üretkenlik ve çalışkanlık,</a:t>
            </a:r>
          </a:p>
          <a:p>
            <a:r>
              <a:rPr lang="tr-TR"/>
              <a:t>Uyumlu çalışma ortamı,</a:t>
            </a:r>
          </a:p>
          <a:p>
            <a:r>
              <a:rPr lang="tr-TR"/>
              <a:t>İdari konulara hızlı ve pratik çözüm üretme,</a:t>
            </a:r>
          </a:p>
          <a:p>
            <a:r>
              <a:rPr lang="tr-TR"/>
              <a:t>Ders araç-gereçlerinin düzenli bakım ve onarımı</a:t>
            </a:r>
          </a:p>
          <a:p>
            <a:r>
              <a:rPr lang="tr-TR"/>
              <a:t>Ulusal ve Uluslararası alanda kabul gören sanatsal faaliyetlere katılım.</a:t>
            </a:r>
          </a:p>
        </p:txBody>
      </p:sp>
    </p:spTree>
    <p:extLst>
      <p:ext uri="{BB962C8B-B14F-4D97-AF65-F5344CB8AC3E}">
        <p14:creationId xmlns:p14="http://schemas.microsoft.com/office/powerpoint/2010/main" val="419578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E0E5E593-9B1F-BFCE-5DF1-B06E8A14B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1" r="9091" b="12166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F224FD-9522-540C-D23D-D309F31A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tr-TR" sz="4400"/>
              <a:t>Zayıf Yönlerimiz;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F4C02C-9585-0391-CA02-E2A3F8CB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Autofit/>
          </a:bodyPr>
          <a:lstStyle/>
          <a:p>
            <a:r>
              <a:rPr lang="tr-TR" sz="1800" dirty="0"/>
              <a:t>Önemli branşlardaki öğretim elemanı eksikliği,</a:t>
            </a:r>
          </a:p>
          <a:p>
            <a:r>
              <a:rPr lang="tr-TR" sz="1800" dirty="0"/>
              <a:t>Akademik yayın sayısı,</a:t>
            </a:r>
          </a:p>
          <a:p>
            <a:r>
              <a:rPr lang="tr-TR" sz="1800" dirty="0"/>
              <a:t>Proje sayısı,</a:t>
            </a:r>
          </a:p>
          <a:p>
            <a:r>
              <a:rPr lang="tr-TR" sz="1800" dirty="0"/>
              <a:t>Müfredat,</a:t>
            </a:r>
          </a:p>
          <a:p>
            <a:r>
              <a:rPr lang="tr-TR" sz="1800" dirty="0"/>
              <a:t>Fiziki alan yetersizliği,</a:t>
            </a:r>
          </a:p>
          <a:p>
            <a:r>
              <a:rPr lang="tr-TR" sz="1800" dirty="0"/>
              <a:t>Kurum dışı mecburi görevlendirme ihtiyacı.</a:t>
            </a:r>
          </a:p>
        </p:txBody>
      </p:sp>
    </p:spTree>
    <p:extLst>
      <p:ext uri="{BB962C8B-B14F-4D97-AF65-F5344CB8AC3E}">
        <p14:creationId xmlns:p14="http://schemas.microsoft.com/office/powerpoint/2010/main" val="5471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C21C9-8F9A-5FB0-6B22-49715518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dirty="0"/>
            </a:br>
            <a:r>
              <a:rPr lang="tr-TR" dirty="0"/>
              <a:t>SAFRANBOLU FETHİ TOKER GÜZEL SANATLAR ve TASARIM FAKÜLTESİ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65B3F7-D537-91C3-8080-DB90835F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/>
              <a:t>MÜZİK BÖLÜMÜ</a:t>
            </a:r>
          </a:p>
          <a:p>
            <a:pPr marL="0" indent="0" algn="ctr">
              <a:buNone/>
            </a:pPr>
            <a:endParaRPr lang="tr-TR" sz="3200" dirty="0"/>
          </a:p>
        </p:txBody>
      </p:sp>
      <p:graphicFrame>
        <p:nvGraphicFramePr>
          <p:cNvPr id="9" name="Nesne 8">
            <a:extLst>
              <a:ext uri="{FF2B5EF4-FFF2-40B4-BE49-F238E27FC236}">
                <a16:creationId xmlns:a16="http://schemas.microsoft.com/office/drawing/2014/main" id="{2FED906B-3416-32B0-AD93-8F425A7B2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40162"/>
              </p:ext>
            </p:extLst>
          </p:nvPr>
        </p:nvGraphicFramePr>
        <p:xfrm>
          <a:off x="4474300" y="2978149"/>
          <a:ext cx="3243400" cy="323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4300" y="2978149"/>
                        <a:ext cx="3243400" cy="323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89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43220A-B2B5-3934-0842-4AB6BFCC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PROGRAMLAR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EBA4E9F-AE89-E61B-BB4B-9630CF014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3826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1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78A66977-9B4F-4B2C-AE86-901641B9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tr-TR"/>
          </a:p>
        </p:txBody>
      </p:sp>
      <p:pic>
        <p:nvPicPr>
          <p:cNvPr id="5" name="Picture 4" descr="Piyano tuşları">
            <a:extLst>
              <a:ext uri="{FF2B5EF4-FFF2-40B4-BE49-F238E27FC236}">
                <a16:creationId xmlns:a16="http://schemas.microsoft.com/office/drawing/2014/main" id="{D8F344A2-CD8C-D027-8B42-FFBA1A03E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5185" b="105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C31EF59-5732-1A2F-CF66-57C56221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tr-TR" dirty="0"/>
              <a:t>Öğrenci sayılarımız;</a:t>
            </a:r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87C87848-72D7-8F4E-F215-E1FB14A61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38268"/>
              </p:ext>
            </p:extLst>
          </p:nvPr>
        </p:nvGraphicFramePr>
        <p:xfrm>
          <a:off x="1066800" y="1730829"/>
          <a:ext cx="10293076" cy="47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51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id="{7B482D9A-9520-5A06-3A0D-25A36E8C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6" r="31788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3A4ABD-17DA-E878-189D-D6418B81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tr-TR" sz="4000"/>
              <a:t>Akademik Personel;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969398-7BA2-66E7-D5B6-55BD86DC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Doçent: 1</a:t>
            </a:r>
          </a:p>
          <a:p>
            <a:r>
              <a:rPr lang="tr-TR" sz="2000" dirty="0"/>
              <a:t>Doktor Öğretim Üyesi: 5</a:t>
            </a:r>
          </a:p>
          <a:p>
            <a:r>
              <a:rPr lang="tr-TR" sz="2000" dirty="0"/>
              <a:t>Araştırma Görevlisi Doktor : 1</a:t>
            </a:r>
          </a:p>
          <a:p>
            <a:r>
              <a:rPr lang="tr-TR" sz="2000" dirty="0"/>
              <a:t>Araştırma Görevlisi: 5</a:t>
            </a:r>
          </a:p>
          <a:p>
            <a:r>
              <a:rPr lang="tr-TR" sz="2000" dirty="0"/>
              <a:t>Öğretim Görevlisi: 3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775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Rafların göründüğü bulanık soyut halk kütüphanesi">
            <a:extLst>
              <a:ext uri="{FF2B5EF4-FFF2-40B4-BE49-F238E27FC236}">
                <a16:creationId xmlns:a16="http://schemas.microsoft.com/office/drawing/2014/main" id="{C2F5677E-A392-9408-7228-371F73726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3" r="30055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46F97C-12ED-B1B0-4E10-B823B16A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tr-TR" sz="3400"/>
              <a:t>Yarı Zamanlı Öğretim Elemanları;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4EDCD1-7406-2FA3-2A48-8ADD11DC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Kurum İçi: 1</a:t>
            </a:r>
          </a:p>
          <a:p>
            <a:r>
              <a:rPr lang="tr-TR" sz="2400" dirty="0"/>
              <a:t>Milli Eğitim Bakanlığı: 8</a:t>
            </a:r>
          </a:p>
          <a:p>
            <a:r>
              <a:rPr lang="tr-TR" sz="2400" dirty="0"/>
              <a:t>Açıktan </a:t>
            </a:r>
            <a:r>
              <a:rPr lang="tr-TR" sz="2000" dirty="0"/>
              <a:t>Görevlendirme</a:t>
            </a:r>
            <a:r>
              <a:rPr lang="tr-TR" sz="2400" dirty="0"/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20972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rklı türlerde saatler">
            <a:extLst>
              <a:ext uri="{FF2B5EF4-FFF2-40B4-BE49-F238E27FC236}">
                <a16:creationId xmlns:a16="http://schemas.microsoft.com/office/drawing/2014/main" id="{4BF470AD-4D10-1553-ABF4-08F77969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4" r="9091" b="378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94E4B8C-007D-84D7-A92D-40989A71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tr-TR" sz="4400" dirty="0"/>
              <a:t>Ders Yükü Dağılımları;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C47451-2933-C702-4D40-0E6C1802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000" dirty="0"/>
              <a:t>Müzik: 175 / 463 saat</a:t>
            </a:r>
          </a:p>
          <a:p>
            <a:r>
              <a:rPr lang="tr-TR" sz="2000" dirty="0"/>
              <a:t>Türk Halk Müziği: 46/ 96 saat</a:t>
            </a:r>
          </a:p>
          <a:p>
            <a:r>
              <a:rPr lang="tr-TR" sz="2000" dirty="0"/>
              <a:t>Türk Sanat Müziği: 26/ 76 saat</a:t>
            </a:r>
          </a:p>
          <a:p>
            <a:r>
              <a:rPr lang="tr-TR" sz="2000" dirty="0"/>
              <a:t>Toplam: 247/ 635 saat</a:t>
            </a:r>
          </a:p>
        </p:txBody>
      </p:sp>
    </p:spTree>
    <p:extLst>
      <p:ext uri="{BB962C8B-B14F-4D97-AF65-F5344CB8AC3E}">
        <p14:creationId xmlns:p14="http://schemas.microsoft.com/office/powerpoint/2010/main" val="61054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C58ED0-C700-47B2-8D54-31F4BB36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40F7A-4BD9-4F50-A33B-8CB290C0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2FDAD1-72F9-4134-9A38-92BDC75F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A85FB6-C612-CC9D-86B9-BF2A2C03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0" y="965200"/>
            <a:ext cx="3454400" cy="4936067"/>
          </a:xfrm>
        </p:spPr>
        <p:txBody>
          <a:bodyPr>
            <a:normAutofit/>
          </a:bodyPr>
          <a:lstStyle/>
          <a:p>
            <a:pPr algn="ctr"/>
            <a:r>
              <a:rPr lang="tr-TR"/>
              <a:t>Akademik Faaliyetler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A5C9F2C-6C10-DBB8-6D6C-DEE66A384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28690"/>
              </p:ext>
            </p:extLst>
          </p:nvPr>
        </p:nvGraphicFramePr>
        <p:xfrm>
          <a:off x="793590" y="800946"/>
          <a:ext cx="6036579" cy="525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49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kselli görüntü sunan monitörde ses dalgası deseni">
            <a:extLst>
              <a:ext uri="{FF2B5EF4-FFF2-40B4-BE49-F238E27FC236}">
                <a16:creationId xmlns:a16="http://schemas.microsoft.com/office/drawing/2014/main" id="{E4C14D8C-3312-0221-B77A-64DC1209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15708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36" name="Rectangle 29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7460C20-0DB9-D2FF-8C34-42A5D2B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>
            <a:normAutofit/>
          </a:bodyPr>
          <a:lstStyle/>
          <a:p>
            <a:r>
              <a:rPr lang="tr-TR" sz="4000" dirty="0"/>
              <a:t>Sanatsal Faaliyetler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20ACB-9311-4448-50AD-ED3A6F5F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0" y="2852792"/>
            <a:ext cx="4633415" cy="2572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Ulusal/Uluslararası Konser: 20</a:t>
            </a:r>
          </a:p>
          <a:p>
            <a:pPr marL="0" indent="0">
              <a:buNone/>
            </a:pPr>
            <a:r>
              <a:rPr lang="tr-TR" sz="2000" dirty="0"/>
              <a:t>Albüm:  2</a:t>
            </a:r>
          </a:p>
          <a:p>
            <a:pPr marL="0" indent="0">
              <a:buNone/>
            </a:pPr>
            <a:r>
              <a:rPr lang="tr-TR" sz="2000" dirty="0"/>
              <a:t>Medya (</a:t>
            </a:r>
            <a:r>
              <a:rPr lang="tr-TR" sz="2000" dirty="0" err="1"/>
              <a:t>Tv</a:t>
            </a:r>
            <a:r>
              <a:rPr lang="tr-TR" sz="2000" dirty="0"/>
              <a:t>-Radyo):  1</a:t>
            </a:r>
          </a:p>
        </p:txBody>
      </p:sp>
    </p:spTree>
    <p:extLst>
      <p:ext uri="{BB962C8B-B14F-4D97-AF65-F5344CB8AC3E}">
        <p14:creationId xmlns:p14="http://schemas.microsoft.com/office/powerpoint/2010/main" val="165021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219</Words>
  <Application>Microsoft Office PowerPoint</Application>
  <PresentationFormat>Geniş ekran</PresentationFormat>
  <Paragraphs>57</Paragraphs>
  <Slides>11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Garamond</vt:lpstr>
      <vt:lpstr>Sagona Book</vt:lpstr>
      <vt:lpstr>Sagona ExtraLight</vt:lpstr>
      <vt:lpstr>SavonVTI</vt:lpstr>
      <vt:lpstr>PDF</vt:lpstr>
      <vt:lpstr>PowerPoint Sunusu</vt:lpstr>
      <vt:lpstr> SAFRANBOLU FETHİ TOKER GÜZEL SANATLAR ve TASARIM FAKÜLTESİ</vt:lpstr>
      <vt:lpstr>PROGRAMLAR</vt:lpstr>
      <vt:lpstr>Öğrenci sayılarımız;</vt:lpstr>
      <vt:lpstr>Akademik Personel;</vt:lpstr>
      <vt:lpstr>Yarı Zamanlı Öğretim Elemanları;</vt:lpstr>
      <vt:lpstr>Ders Yükü Dağılımları;</vt:lpstr>
      <vt:lpstr>Akademik Faaliyetler</vt:lpstr>
      <vt:lpstr>Sanatsal Faaliyetler</vt:lpstr>
      <vt:lpstr>Güçlü Yönlerimiz;</vt:lpstr>
      <vt:lpstr>Zayıf Yönlerimiz;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Övgü ÖZPARLAK</dc:creator>
  <cp:lastModifiedBy>Övgü ÖZPARLAK</cp:lastModifiedBy>
  <cp:revision>6</cp:revision>
  <dcterms:created xsi:type="dcterms:W3CDTF">2023-10-31T11:13:59Z</dcterms:created>
  <dcterms:modified xsi:type="dcterms:W3CDTF">2023-11-01T07:45:11Z</dcterms:modified>
</cp:coreProperties>
</file>